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wav" ContentType="audio/x-wav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7" r:id="rId3"/>
    <p:sldId id="354" r:id="rId4"/>
    <p:sldId id="355" r:id="rId5"/>
    <p:sldId id="356" r:id="rId6"/>
    <p:sldId id="358" r:id="rId7"/>
    <p:sldId id="359" r:id="rId8"/>
    <p:sldId id="360" r:id="rId9"/>
    <p:sldId id="361" r:id="rId10"/>
    <p:sldId id="364" r:id="rId11"/>
    <p:sldId id="386" r:id="rId12"/>
    <p:sldId id="362" r:id="rId13"/>
    <p:sldId id="385" r:id="rId14"/>
    <p:sldId id="387" r:id="rId15"/>
    <p:sldId id="371" r:id="rId16"/>
    <p:sldId id="369" r:id="rId17"/>
    <p:sldId id="370" r:id="rId18"/>
    <p:sldId id="372" r:id="rId19"/>
    <p:sldId id="373" r:id="rId20"/>
    <p:sldId id="375" r:id="rId21"/>
    <p:sldId id="377" r:id="rId22"/>
    <p:sldId id="384" r:id="rId23"/>
    <p:sldId id="374" r:id="rId24"/>
    <p:sldId id="376" r:id="rId25"/>
    <p:sldId id="379" r:id="rId26"/>
    <p:sldId id="380" r:id="rId27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4CEF"/>
    <a:srgbClr val="26DEFD"/>
    <a:srgbClr val="7970F5"/>
    <a:srgbClr val="5474ED"/>
    <a:srgbClr val="FF5313"/>
    <a:srgbClr val="003D59"/>
    <a:srgbClr val="2F4051"/>
    <a:srgbClr val="ECA955"/>
    <a:srgbClr val="2C3A49"/>
    <a:srgbClr val="3C4E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150" y="708"/>
      </p:cViewPr>
      <p:guideLst>
        <p:guide orient="horz" pos="2234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gs" Target="tags/tag3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handoutMaster" Target="handoutMasters/handoutMaster1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464CEF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5474ED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EBEFFD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08895880"/>
        <c:axId val="822395256"/>
      </c:barChart>
      <c:catAx>
        <c:axId val="808895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500" b="0" i="0" u="none" strike="noStrike" kern="1200" baseline="0">
                <a:solidFill>
                  <a:schemeClr val="tx1"/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defRPr>
            </a:pPr>
          </a:p>
        </c:txPr>
        <c:crossAx val="822395256"/>
        <c:crosses val="autoZero"/>
        <c:auto val="1"/>
        <c:lblAlgn val="ctr"/>
        <c:lblOffset val="100"/>
        <c:noMultiLvlLbl val="0"/>
      </c:catAx>
      <c:valAx>
        <c:axId val="822395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500" b="0" i="0" u="none" strike="noStrike" kern="1200" baseline="0">
                <a:solidFill>
                  <a:schemeClr val="tx1"/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defRPr>
            </a:pPr>
          </a:p>
        </c:txPr>
        <c:crossAx val="808895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lang="zh-CN" sz="1500" b="0" i="0" u="none" strike="noStrike" kern="1200" baseline="0">
                <a:solidFill>
                  <a:schemeClr val="tx1"/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defRPr>
            </a:pPr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lang="zh-CN" sz="1500" b="0" i="0" u="none" strike="noStrike" kern="1200" baseline="0">
                <a:solidFill>
                  <a:schemeClr val="tx1"/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defRPr>
            </a:pPr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lang="zh-CN" sz="1500" b="0" i="0" u="none" strike="noStrike" kern="1200" baseline="0">
                <a:solidFill>
                  <a:schemeClr val="tx1"/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500" b="0" i="0" u="none" strike="noStrike" kern="1200" baseline="0">
              <a:solidFill>
                <a:schemeClr val="tx1"/>
              </a:solidFill>
              <a:latin typeface="思源黑体 CN Light" panose="020B0300000000000000" charset="-122"/>
              <a:ea typeface="思源黑体 CN Light" panose="020B0300000000000000" charset="-122"/>
              <a:cs typeface="思源黑体 CN Light" panose="020B0300000000000000" charset="-122"/>
              <a:sym typeface="思源黑体 CN Light" panose="020B0300000000000000" charset="-122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500">
          <a:solidFill>
            <a:schemeClr val="tx1"/>
          </a:solidFill>
          <a:latin typeface="思源黑体 CN Light" panose="020B0300000000000000" charset="-122"/>
          <a:ea typeface="思源黑体 CN Light" panose="020B0300000000000000" charset="-122"/>
          <a:cs typeface="思源黑体 CN Light" panose="020B0300000000000000" charset="-122"/>
          <a:sym typeface="思源黑体 CN Light" panose="020B0300000000000000" charset="-122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思源黑体 CN Bold" panose="020B0800000000000000" charset="-122"/>
              </a:rPr>
            </a:fld>
            <a:endParaRPr lang="zh-CN" altLang="en-US">
              <a:cs typeface="思源黑体 CN Bold" panose="020B08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思源黑体 CN Bold" panose="020B0800000000000000" charset="-122"/>
              </a:rPr>
            </a:fld>
            <a:endParaRPr lang="zh-CN" altLang="en-US">
              <a:cs typeface="思源黑体 CN Bold" panose="020B08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audio1.wav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charset="-122"/>
        <a:ea typeface="思源黑体 CN Bold" panose="020B0800000000000000" charset="-122"/>
        <a:cs typeface="思源黑体 CN Bold" panose="020B08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charset="-122"/>
        <a:ea typeface="思源黑体 CN Bold" panose="020B0800000000000000" charset="-122"/>
        <a:cs typeface="思源黑体 CN Bold" panose="020B08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charset="-122"/>
        <a:ea typeface="思源黑体 CN Bold" panose="020B0800000000000000" charset="-122"/>
        <a:cs typeface="思源黑体 CN Bold" panose="020B08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charset="-122"/>
        <a:ea typeface="思源黑体 CN Bold" panose="020B0800000000000000" charset="-122"/>
        <a:cs typeface="思源黑体 CN Bold" panose="020B08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charset="-122"/>
        <a:ea typeface="思源黑体 CN Bold" panose="020B0800000000000000" charset="-122"/>
        <a:cs typeface="思源黑体 CN Bold" panose="020B08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A45B5-44D8-4626-8595-945BDA219CF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FC692-C961-40B1-BF63-9D99A71B0A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defRPr>
            </a:lvl1pPr>
          </a:lstStyle>
          <a:p>
            <a:fld id="{6F1A45B5-44D8-4626-8595-945BDA219CF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defRPr>
            </a:lvl1pPr>
          </a:lstStyle>
          <a:p>
            <a:fld id="{659FC692-C961-40B1-BF63-9D99A71B0ADE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media" Target="../media/audio1.wav"/><Relationship Id="rId3" Type="http://schemas.openxmlformats.org/officeDocument/2006/relationships/audio" Target="../media/audio1.wav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/>
        </p:nvSpPr>
        <p:spPr>
          <a:xfrm>
            <a:off x="7174230" y="-1270"/>
            <a:ext cx="5017770" cy="46355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902" h="7300">
                <a:moveTo>
                  <a:pt x="55" y="0"/>
                </a:moveTo>
                <a:lnTo>
                  <a:pt x="7890" y="0"/>
                </a:lnTo>
                <a:lnTo>
                  <a:pt x="7890" y="3087"/>
                </a:lnTo>
                <a:lnTo>
                  <a:pt x="7895" y="3092"/>
                </a:lnTo>
                <a:lnTo>
                  <a:pt x="7902" y="3099"/>
                </a:lnTo>
                <a:lnTo>
                  <a:pt x="7902" y="6571"/>
                </a:lnTo>
                <a:lnTo>
                  <a:pt x="7895" y="6578"/>
                </a:lnTo>
                <a:cubicBezTo>
                  <a:pt x="7449" y="7024"/>
                  <a:pt x="6833" y="7300"/>
                  <a:pt x="6152" y="7300"/>
                </a:cubicBezTo>
                <a:cubicBezTo>
                  <a:pt x="5429" y="7300"/>
                  <a:pt x="4778" y="6989"/>
                  <a:pt x="4327" y="6492"/>
                </a:cubicBezTo>
                <a:lnTo>
                  <a:pt x="4323" y="6487"/>
                </a:lnTo>
                <a:lnTo>
                  <a:pt x="4319" y="6487"/>
                </a:lnTo>
                <a:lnTo>
                  <a:pt x="4304" y="6462"/>
                </a:lnTo>
                <a:cubicBezTo>
                  <a:pt x="3900" y="5798"/>
                  <a:pt x="3170" y="5354"/>
                  <a:pt x="2337" y="5354"/>
                </a:cubicBezTo>
                <a:cubicBezTo>
                  <a:pt x="1979" y="5354"/>
                  <a:pt x="1641" y="5435"/>
                  <a:pt x="1339" y="5581"/>
                </a:cubicBezTo>
                <a:lnTo>
                  <a:pt x="1294" y="5603"/>
                </a:lnTo>
                <a:lnTo>
                  <a:pt x="1296" y="5602"/>
                </a:lnTo>
                <a:cubicBezTo>
                  <a:pt x="1735" y="5183"/>
                  <a:pt x="2009" y="4592"/>
                  <a:pt x="2009" y="3937"/>
                </a:cubicBezTo>
                <a:cubicBezTo>
                  <a:pt x="2009" y="3202"/>
                  <a:pt x="1665" y="2548"/>
                  <a:pt x="1129" y="2127"/>
                </a:cubicBezTo>
                <a:lnTo>
                  <a:pt x="1112" y="2114"/>
                </a:lnTo>
                <a:lnTo>
                  <a:pt x="1112" y="2101"/>
                </a:lnTo>
                <a:lnTo>
                  <a:pt x="1095" y="2094"/>
                </a:lnTo>
                <a:lnTo>
                  <a:pt x="1073" y="2084"/>
                </a:lnTo>
                <a:lnTo>
                  <a:pt x="1040" y="2060"/>
                </a:lnTo>
                <a:cubicBezTo>
                  <a:pt x="935" y="1986"/>
                  <a:pt x="823" y="1919"/>
                  <a:pt x="706" y="1863"/>
                </a:cubicBezTo>
                <a:lnTo>
                  <a:pt x="690" y="1856"/>
                </a:lnTo>
                <a:lnTo>
                  <a:pt x="678" y="1846"/>
                </a:lnTo>
                <a:cubicBezTo>
                  <a:pt x="265" y="1517"/>
                  <a:pt x="0" y="1010"/>
                  <a:pt x="0" y="442"/>
                </a:cubicBezTo>
                <a:cubicBezTo>
                  <a:pt x="0" y="302"/>
                  <a:pt x="16" y="167"/>
                  <a:pt x="46" y="36"/>
                </a:cubicBezTo>
                <a:lnTo>
                  <a:pt x="5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pic>
        <p:nvPicPr>
          <p:cNvPr id="14" name="图片 13" descr="E:\PPT\PPT\图\元素4 拷贝.png元素4 拷贝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91960" y="1531620"/>
            <a:ext cx="5400040" cy="4198620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631190" y="2126615"/>
            <a:ext cx="5977255" cy="558165"/>
            <a:chOff x="927" y="2680"/>
            <a:chExt cx="9413" cy="1031"/>
          </a:xfrm>
        </p:grpSpPr>
        <p:grpSp>
          <p:nvGrpSpPr>
            <p:cNvPr id="23" name="组合 22"/>
            <p:cNvGrpSpPr/>
            <p:nvPr/>
          </p:nvGrpSpPr>
          <p:grpSpPr>
            <a:xfrm>
              <a:off x="927" y="2680"/>
              <a:ext cx="9412" cy="1031"/>
              <a:chOff x="927" y="2680"/>
              <a:chExt cx="9412" cy="1031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927" y="2680"/>
                <a:ext cx="4706" cy="1031"/>
              </a:xfrm>
              <a:prstGeom prst="rect">
                <a:avLst/>
              </a:prstGeom>
              <a:solidFill>
                <a:srgbClr val="464CEF"/>
              </a:solidFill>
              <a:ln>
                <a:solidFill>
                  <a:srgbClr val="464CE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 sz="2800" spc="300" dirty="0" smtClean="0">
                    <a:solidFill>
                      <a:schemeClr val="bg1"/>
                    </a:solidFill>
                    <a:effectLst>
                      <a:outerShdw blurRad="254000" dist="101600" dir="5400000" algn="ctr" rotWithShape="0">
                        <a:srgbClr val="000000">
                          <a:alpha val="15000"/>
                        </a:srgbClr>
                      </a:outerShdw>
                    </a:effectLst>
                    <a:latin typeface="思源黑体 CN Bold" panose="020B0800000000000000" charset="-122"/>
                    <a:ea typeface="思源黑体 CN Bold" panose="020B0800000000000000" charset="-122"/>
                    <a:cs typeface="+mn-ea"/>
                    <a:sym typeface="+mn-lt"/>
                  </a:rPr>
                  <a:t>互联网运营</a:t>
                </a:r>
                <a:endParaRPr lang="zh-CN" altLang="en-US" sz="2800" spc="300" dirty="0" smtClean="0">
                  <a:solidFill>
                    <a:schemeClr val="bg1"/>
                  </a:solidFill>
                  <a:effectLst>
                    <a:outerShdw blurRad="254000" dist="101600" dir="5400000" algn="ctr" rotWithShape="0">
                      <a:srgbClr val="000000">
                        <a:alpha val="15000"/>
                      </a:srgbClr>
                    </a:outerShdw>
                  </a:effectLst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5633" y="2680"/>
                <a:ext cx="4706" cy="10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64CE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 altLang="zh-CN" spc="300" dirty="0" smtClean="0">
                  <a:solidFill>
                    <a:srgbClr val="464CEF"/>
                  </a:solidFill>
                  <a:effectLst>
                    <a:outerShdw blurRad="254000" dist="101600" dir="5400000" algn="ctr" rotWithShape="0">
                      <a:srgbClr val="000000">
                        <a:alpha val="15000"/>
                      </a:srgbClr>
                    </a:outerShdw>
                  </a:effectLst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5632" y="2771"/>
              <a:ext cx="4708" cy="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400">
                  <a:solidFill>
                    <a:srgbClr val="464CEF"/>
                  </a:solidFill>
                </a:rPr>
                <a:t>the </a:t>
              </a:r>
              <a:r>
                <a:rPr lang="zh-CN" altLang="en-US" sz="2400">
                  <a:solidFill>
                    <a:srgbClr val="464CEF"/>
                  </a:solidFill>
                </a:rPr>
                <a:t>Internet </a:t>
              </a:r>
              <a:endParaRPr lang="zh-CN" altLang="en-US" sz="2400">
                <a:solidFill>
                  <a:srgbClr val="464CEF"/>
                </a:solidFill>
              </a:endParaRPr>
            </a:p>
          </p:txBody>
        </p:sp>
      </p:grpSp>
      <p:sp>
        <p:nvSpPr>
          <p:cNvPr id="33" name="TextBox 21"/>
          <p:cNvSpPr txBox="1"/>
          <p:nvPr/>
        </p:nvSpPr>
        <p:spPr>
          <a:xfrm>
            <a:off x="487045" y="2934335"/>
            <a:ext cx="692975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6000" dirty="0">
                <a:solidFill>
                  <a:srgbClr val="464CEF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年终述职报告</a:t>
            </a:r>
            <a:r>
              <a:rPr lang="en-US" altLang="zh-CN" sz="6000" dirty="0">
                <a:solidFill>
                  <a:srgbClr val="464CEF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PPT</a:t>
            </a:r>
            <a:endParaRPr lang="en-US" altLang="zh-CN" sz="6000" dirty="0">
              <a:solidFill>
                <a:srgbClr val="464CEF"/>
              </a:solidFill>
              <a:effectLst>
                <a:outerShdw blurRad="254000" dist="101600" dir="5400000" algn="ctr" rotWithShape="0">
                  <a:srgbClr val="000000">
                    <a:alpha val="15000"/>
                  </a:srgbClr>
                </a:outerShdw>
              </a:effectLst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626745" y="4197985"/>
            <a:ext cx="6026785" cy="0"/>
          </a:xfrm>
          <a:prstGeom prst="line">
            <a:avLst/>
          </a:prstGeom>
          <a:ln w="25400">
            <a:solidFill>
              <a:srgbClr val="464C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组合 52"/>
          <p:cNvGrpSpPr/>
          <p:nvPr/>
        </p:nvGrpSpPr>
        <p:grpSpPr>
          <a:xfrm>
            <a:off x="615950" y="4446905"/>
            <a:ext cx="4318635" cy="368300"/>
            <a:chOff x="1234" y="6396"/>
            <a:chExt cx="6801" cy="580"/>
          </a:xfrm>
        </p:grpSpPr>
        <p:sp>
          <p:nvSpPr>
            <p:cNvPr id="35" name="PA-文本框 31"/>
            <p:cNvSpPr txBox="1"/>
            <p:nvPr>
              <p:custDataLst>
                <p:tags r:id="rId2"/>
              </p:custDataLst>
            </p:nvPr>
          </p:nvSpPr>
          <p:spPr>
            <a:xfrm>
              <a:off x="1609" y="6396"/>
              <a:ext cx="642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汇报人</a:t>
              </a:r>
              <a:r>
                <a:rPr lang="zh-CN" altLang="en-US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：</a:t>
              </a:r>
              <a:r>
                <a:rPr lang="zh-CN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某某某</a:t>
              </a:r>
              <a:r>
                <a:rPr lang="en-US" altLang="zh-CN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              </a:t>
              </a:r>
              <a:r>
                <a:rPr lang="zh-CN" altLang="en-US" dirty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日</a:t>
              </a:r>
              <a:r>
                <a:rPr lang="zh-CN" altLang="en-US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期：</a:t>
              </a:r>
              <a:r>
                <a:rPr lang="en-US" altLang="zh-CN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20XX.</a:t>
              </a:r>
              <a:r>
                <a:rPr lang="en-US" altLang="zh-CN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X</a:t>
              </a:r>
              <a:endParaRPr lang="en-US" altLang="zh-CN" dirty="0" smtClean="0">
                <a:solidFill>
                  <a:srgbClr val="464CEF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endParaRPr>
            </a:p>
          </p:txBody>
        </p:sp>
        <p:grpSp>
          <p:nvGrpSpPr>
            <p:cNvPr id="41" name="组合 40"/>
            <p:cNvGrpSpPr/>
            <p:nvPr/>
          </p:nvGrpSpPr>
          <p:grpSpPr>
            <a:xfrm flipH="1">
              <a:off x="1234" y="6494"/>
              <a:ext cx="375" cy="375"/>
              <a:chOff x="1234" y="6494"/>
              <a:chExt cx="375" cy="375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1234" y="6494"/>
                <a:ext cx="375" cy="375"/>
              </a:xfrm>
              <a:prstGeom prst="ellipse">
                <a:avLst/>
              </a:prstGeom>
              <a:solidFill>
                <a:srgbClr val="464C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>
                <a:off x="1346" y="6598"/>
                <a:ext cx="132" cy="165"/>
                <a:chOff x="814" y="6782"/>
                <a:chExt cx="132" cy="165"/>
              </a:xfrm>
            </p:grpSpPr>
            <p:cxnSp>
              <p:nvCxnSpPr>
                <p:cNvPr id="37" name="直接连接符 36"/>
                <p:cNvCxnSpPr/>
                <p:nvPr/>
              </p:nvCxnSpPr>
              <p:spPr>
                <a:xfrm flipV="1">
                  <a:off x="814" y="6782"/>
                  <a:ext cx="132" cy="76"/>
                </a:xfrm>
                <a:prstGeom prst="line">
                  <a:avLst/>
                </a:prstGeom>
                <a:ln w="2540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/>
                <p:nvPr/>
              </p:nvCxnSpPr>
              <p:spPr>
                <a:xfrm>
                  <a:off x="814" y="6869"/>
                  <a:ext cx="128" cy="78"/>
                </a:xfrm>
                <a:prstGeom prst="line">
                  <a:avLst/>
                </a:prstGeom>
                <a:ln w="2540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8" name="组合 47"/>
            <p:cNvGrpSpPr/>
            <p:nvPr/>
          </p:nvGrpSpPr>
          <p:grpSpPr>
            <a:xfrm flipH="1">
              <a:off x="4907" y="6494"/>
              <a:ext cx="375" cy="375"/>
              <a:chOff x="1234" y="6494"/>
              <a:chExt cx="375" cy="375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1234" y="6494"/>
                <a:ext cx="375" cy="375"/>
              </a:xfrm>
              <a:prstGeom prst="ellipse">
                <a:avLst/>
              </a:prstGeom>
              <a:solidFill>
                <a:srgbClr val="464C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50" name="组合 49"/>
              <p:cNvGrpSpPr/>
              <p:nvPr/>
            </p:nvGrpSpPr>
            <p:grpSpPr>
              <a:xfrm>
                <a:off x="1346" y="6598"/>
                <a:ext cx="132" cy="165"/>
                <a:chOff x="814" y="6782"/>
                <a:chExt cx="132" cy="165"/>
              </a:xfrm>
            </p:grpSpPr>
            <p:cxnSp>
              <p:nvCxnSpPr>
                <p:cNvPr id="51" name="直接连接符 50"/>
                <p:cNvCxnSpPr/>
                <p:nvPr/>
              </p:nvCxnSpPr>
              <p:spPr>
                <a:xfrm flipV="1">
                  <a:off x="814" y="6782"/>
                  <a:ext cx="132" cy="76"/>
                </a:xfrm>
                <a:prstGeom prst="line">
                  <a:avLst/>
                </a:prstGeom>
                <a:ln w="2540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接连接符 51"/>
                <p:cNvCxnSpPr/>
                <p:nvPr/>
              </p:nvCxnSpPr>
              <p:spPr>
                <a:xfrm>
                  <a:off x="814" y="6869"/>
                  <a:ext cx="128" cy="78"/>
                </a:xfrm>
                <a:prstGeom prst="line">
                  <a:avLst/>
                </a:prstGeom>
                <a:ln w="2540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25" name="组合 124"/>
          <p:cNvGrpSpPr/>
          <p:nvPr/>
        </p:nvGrpSpPr>
        <p:grpSpPr>
          <a:xfrm>
            <a:off x="644525" y="1541145"/>
            <a:ext cx="1155700" cy="188595"/>
            <a:chOff x="1435" y="2010"/>
            <a:chExt cx="3416" cy="558"/>
          </a:xfrm>
          <a:solidFill>
            <a:srgbClr val="464CEF"/>
          </a:solidFill>
        </p:grpSpPr>
        <p:sp>
          <p:nvSpPr>
            <p:cNvPr id="126" name="等腰三角形 125"/>
            <p:cNvSpPr/>
            <p:nvPr/>
          </p:nvSpPr>
          <p:spPr>
            <a:xfrm rot="5400000">
              <a:off x="137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7" name="等腰三角形 126"/>
            <p:cNvSpPr/>
            <p:nvPr/>
          </p:nvSpPr>
          <p:spPr>
            <a:xfrm rot="5400000">
              <a:off x="1970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8" name="等腰三角形 127"/>
            <p:cNvSpPr/>
            <p:nvPr/>
          </p:nvSpPr>
          <p:spPr>
            <a:xfrm rot="5400000">
              <a:off x="2566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9" name="等腰三角形 128"/>
            <p:cNvSpPr/>
            <p:nvPr/>
          </p:nvSpPr>
          <p:spPr>
            <a:xfrm rot="5400000">
              <a:off x="3162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0" name="等腰三角形 129"/>
            <p:cNvSpPr/>
            <p:nvPr/>
          </p:nvSpPr>
          <p:spPr>
            <a:xfrm rot="5400000">
              <a:off x="3758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1" name="等腰三角形 130"/>
            <p:cNvSpPr/>
            <p:nvPr/>
          </p:nvSpPr>
          <p:spPr>
            <a:xfrm rot="5400000">
              <a:off x="435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147" name="轻快的钢琴-纯钢琴版2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98210" y="-739140"/>
            <a:ext cx="619125" cy="619125"/>
          </a:xfrm>
          <a:prstGeom prst="rect">
            <a:avLst/>
          </a:prstGeom>
        </p:spPr>
      </p:pic>
      <p:sp>
        <p:nvSpPr>
          <p:cNvPr id="64" name="任意多边形 63"/>
          <p:cNvSpPr/>
          <p:nvPr/>
        </p:nvSpPr>
        <p:spPr>
          <a:xfrm>
            <a:off x="0" y="0"/>
            <a:ext cx="1120140" cy="103632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764" h="1632">
                <a:moveTo>
                  <a:pt x="1025" y="0"/>
                </a:moveTo>
                <a:lnTo>
                  <a:pt x="1758" y="0"/>
                </a:lnTo>
                <a:lnTo>
                  <a:pt x="1760" y="16"/>
                </a:lnTo>
                <a:cubicBezTo>
                  <a:pt x="1763" y="54"/>
                  <a:pt x="1764" y="93"/>
                  <a:pt x="1764" y="132"/>
                </a:cubicBezTo>
                <a:cubicBezTo>
                  <a:pt x="1764" y="960"/>
                  <a:pt x="1092" y="1632"/>
                  <a:pt x="264" y="1632"/>
                </a:cubicBezTo>
                <a:cubicBezTo>
                  <a:pt x="186" y="1632"/>
                  <a:pt x="109" y="1626"/>
                  <a:pt x="35" y="1615"/>
                </a:cubicBezTo>
                <a:lnTo>
                  <a:pt x="0" y="1609"/>
                </a:lnTo>
                <a:lnTo>
                  <a:pt x="0" y="859"/>
                </a:lnTo>
                <a:lnTo>
                  <a:pt x="16" y="864"/>
                </a:lnTo>
                <a:cubicBezTo>
                  <a:pt x="93" y="890"/>
                  <a:pt x="177" y="905"/>
                  <a:pt x="264" y="905"/>
                </a:cubicBezTo>
                <a:cubicBezTo>
                  <a:pt x="690" y="905"/>
                  <a:pt x="1037" y="558"/>
                  <a:pt x="1037" y="132"/>
                </a:cubicBezTo>
                <a:cubicBezTo>
                  <a:pt x="1037" y="91"/>
                  <a:pt x="1034" y="52"/>
                  <a:pt x="1028" y="14"/>
                </a:cubicBezTo>
                <a:lnTo>
                  <a:pt x="102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5" name="任意多边形 64"/>
          <p:cNvSpPr/>
          <p:nvPr/>
        </p:nvSpPr>
        <p:spPr>
          <a:xfrm>
            <a:off x="2480792" y="6176010"/>
            <a:ext cx="1528116" cy="68199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2406" h="1074">
                <a:moveTo>
                  <a:pt x="1203" y="0"/>
                </a:moveTo>
                <a:cubicBezTo>
                  <a:pt x="1820" y="0"/>
                  <a:pt x="2329" y="461"/>
                  <a:pt x="2405" y="1057"/>
                </a:cubicBezTo>
                <a:lnTo>
                  <a:pt x="2406" y="1074"/>
                </a:lnTo>
                <a:lnTo>
                  <a:pt x="1812" y="1074"/>
                </a:lnTo>
                <a:lnTo>
                  <a:pt x="1808" y="1055"/>
                </a:lnTo>
                <a:cubicBezTo>
                  <a:pt x="1738" y="786"/>
                  <a:pt x="1494" y="587"/>
                  <a:pt x="1203" y="587"/>
                </a:cubicBezTo>
                <a:cubicBezTo>
                  <a:pt x="912" y="587"/>
                  <a:pt x="668" y="786"/>
                  <a:pt x="599" y="1055"/>
                </a:cubicBezTo>
                <a:lnTo>
                  <a:pt x="595" y="1074"/>
                </a:lnTo>
                <a:lnTo>
                  <a:pt x="0" y="1074"/>
                </a:lnTo>
                <a:lnTo>
                  <a:pt x="2" y="1057"/>
                </a:lnTo>
                <a:cubicBezTo>
                  <a:pt x="78" y="461"/>
                  <a:pt x="587" y="0"/>
                  <a:pt x="120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40" dur="1" fill="hold"/>
                                        <p:tgtEl>
                                          <p:spTgt spid="1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51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7"/>
                </p:tgtEl>
              </p:cMediaNode>
            </p:audio>
          </p:childTnLst>
        </p:cTn>
      </p:par>
    </p:tnLst>
    <p:bldLst>
      <p:bldP spid="9" grpId="0" animBg="1"/>
      <p:bldP spid="9" grpId="1" animBg="1"/>
      <p:bldP spid="33" grpId="0"/>
      <p:bldP spid="33" grpId="1"/>
      <p:bldP spid="64" grpId="0" bldLvl="0" animBg="1"/>
      <p:bldP spid="64" grpId="1" animBg="1"/>
      <p:bldP spid="65" grpId="0" bldLvl="0" animBg="1"/>
      <p:bldP spid="65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工作完成情况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307975" y="1769110"/>
            <a:ext cx="11523345" cy="3840141"/>
            <a:chOff x="485" y="3536"/>
            <a:chExt cx="18147" cy="6047"/>
          </a:xfrm>
        </p:grpSpPr>
        <p:sp>
          <p:nvSpPr>
            <p:cNvPr id="93" name="对角圆角矩形 92"/>
            <p:cNvSpPr/>
            <p:nvPr/>
          </p:nvSpPr>
          <p:spPr>
            <a:xfrm>
              <a:off x="3185" y="8454"/>
              <a:ext cx="3913" cy="915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000">
                  <a:cs typeface="+mn-ea"/>
                  <a:sym typeface="+mn-lt"/>
                </a:rPr>
                <a:t>3</a:t>
              </a:r>
              <a:r>
                <a:rPr lang="zh-CN" altLang="en-US" sz="2000">
                  <a:cs typeface="+mn-ea"/>
                  <a:sym typeface="+mn-lt"/>
                </a:rPr>
                <a:t>月</a:t>
              </a:r>
              <a:endParaRPr lang="en-US" altLang="zh-CN" sz="2000" dirty="0">
                <a:cs typeface="+mn-ea"/>
                <a:sym typeface="+mn-lt"/>
              </a:endParaRPr>
            </a:p>
          </p:txBody>
        </p:sp>
        <p:sp>
          <p:nvSpPr>
            <p:cNvPr id="94" name="手杖形箭头 93"/>
            <p:cNvSpPr/>
            <p:nvPr/>
          </p:nvSpPr>
          <p:spPr>
            <a:xfrm>
              <a:off x="5421" y="6184"/>
              <a:ext cx="1677" cy="1609"/>
            </a:xfrm>
            <a:prstGeom prst="uturnArrow">
              <a:avLst>
                <a:gd name="adj1" fmla="val 11520"/>
                <a:gd name="adj2" fmla="val 15817"/>
                <a:gd name="adj3" fmla="val 22960"/>
                <a:gd name="adj4" fmla="val 24363"/>
                <a:gd name="adj5" fmla="val 47449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5" name="对角圆角矩形 94"/>
            <p:cNvSpPr/>
            <p:nvPr/>
          </p:nvSpPr>
          <p:spPr>
            <a:xfrm>
              <a:off x="6251" y="7132"/>
              <a:ext cx="3913" cy="915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r>
                <a:rPr lang="en-US" altLang="zh-CN" sz="2000">
                  <a:cs typeface="+mn-ea"/>
                  <a:sym typeface="+mn-lt"/>
                </a:rPr>
                <a:t>6</a:t>
              </a:r>
              <a:r>
                <a:rPr lang="zh-CN" altLang="en-US" sz="2000">
                  <a:cs typeface="+mn-ea"/>
                  <a:sym typeface="+mn-lt"/>
                </a:rPr>
                <a:t>月</a:t>
              </a:r>
              <a:endParaRPr lang="en-US" altLang="zh-CN" sz="20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96" name="手杖形箭头 95"/>
            <p:cNvSpPr/>
            <p:nvPr/>
          </p:nvSpPr>
          <p:spPr>
            <a:xfrm>
              <a:off x="8488" y="4862"/>
              <a:ext cx="1677" cy="1609"/>
            </a:xfrm>
            <a:prstGeom prst="uturnArrow">
              <a:avLst>
                <a:gd name="adj1" fmla="val 11520"/>
                <a:gd name="adj2" fmla="val 15817"/>
                <a:gd name="adj3" fmla="val 22960"/>
                <a:gd name="adj4" fmla="val 24363"/>
                <a:gd name="adj5" fmla="val 47449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7" name="对角圆角矩形 96"/>
            <p:cNvSpPr/>
            <p:nvPr/>
          </p:nvSpPr>
          <p:spPr>
            <a:xfrm>
              <a:off x="9318" y="5811"/>
              <a:ext cx="3913" cy="915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000">
                  <a:cs typeface="+mn-ea"/>
                  <a:sym typeface="+mn-lt"/>
                </a:rPr>
                <a:t>9</a:t>
              </a:r>
              <a:r>
                <a:rPr lang="zh-CN" altLang="en-US" sz="2000">
                  <a:cs typeface="+mn-ea"/>
                  <a:sym typeface="+mn-lt"/>
                </a:rPr>
                <a:t>月</a:t>
              </a:r>
              <a:endParaRPr lang="en-US" altLang="zh-CN" sz="2000" dirty="0" smtClean="0">
                <a:cs typeface="+mn-ea"/>
                <a:sym typeface="+mn-lt"/>
              </a:endParaRPr>
            </a:p>
          </p:txBody>
        </p:sp>
        <p:sp>
          <p:nvSpPr>
            <p:cNvPr id="98" name="手杖形箭头 97"/>
            <p:cNvSpPr/>
            <p:nvPr/>
          </p:nvSpPr>
          <p:spPr>
            <a:xfrm>
              <a:off x="11554" y="3541"/>
              <a:ext cx="1677" cy="1609"/>
            </a:xfrm>
            <a:prstGeom prst="uturnArrow">
              <a:avLst>
                <a:gd name="adj1" fmla="val 11520"/>
                <a:gd name="adj2" fmla="val 15817"/>
                <a:gd name="adj3" fmla="val 22960"/>
                <a:gd name="adj4" fmla="val 24363"/>
                <a:gd name="adj5" fmla="val 47449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9" name="对角圆角矩形 98"/>
            <p:cNvSpPr/>
            <p:nvPr/>
          </p:nvSpPr>
          <p:spPr>
            <a:xfrm>
              <a:off x="12384" y="4489"/>
              <a:ext cx="3913" cy="915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000">
                  <a:cs typeface="+mn-ea"/>
                  <a:sym typeface="+mn-lt"/>
                </a:rPr>
                <a:t>12</a:t>
              </a:r>
              <a:r>
                <a:rPr lang="zh-CN" altLang="en-US" sz="2000">
                  <a:cs typeface="+mn-ea"/>
                  <a:sym typeface="+mn-lt"/>
                </a:rPr>
                <a:t>月</a:t>
              </a:r>
              <a:endParaRPr lang="zh-CN" altLang="en-US" sz="2000">
                <a:cs typeface="+mn-ea"/>
                <a:sym typeface="+mn-lt"/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>
              <a:off x="10954" y="7640"/>
              <a:ext cx="4527" cy="1943"/>
              <a:chOff x="6955510" y="4851260"/>
              <a:chExt cx="2874495" cy="1234243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6955510" y="5183699"/>
                <a:ext cx="2874495" cy="9018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indent="0" algn="l" fontAlgn="base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单击选中文案，修改您需要的文案。单击选中文案，修改您需要的文案。单击选中文案单击选中文案单击选中文案，修改您需要的文案。</a:t>
                </a:r>
                <a:r>
                  <a:rPr lang="en-US" altLang="zh-CN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......</a:t>
                </a:r>
                <a:endParaRPr lang="zh-CN" altLang="en-US" sz="12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6955510" y="4851260"/>
                <a:ext cx="1097223" cy="4509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noProof="0" dirty="0">
                    <a:ln w="0">
                      <a:noFill/>
                    </a:ln>
                    <a:effectLst/>
                    <a:uLnTx/>
                    <a:uFillTx/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lt"/>
                  </a:rPr>
                  <a:t>添加标题</a:t>
                </a: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03" name="组合 102"/>
            <p:cNvGrpSpPr/>
            <p:nvPr/>
          </p:nvGrpSpPr>
          <p:grpSpPr>
            <a:xfrm>
              <a:off x="14105" y="5948"/>
              <a:ext cx="4527" cy="1307"/>
              <a:chOff x="8956433" y="3776982"/>
              <a:chExt cx="2874495" cy="830062"/>
            </a:xfrm>
          </p:grpSpPr>
          <p:sp>
            <p:nvSpPr>
              <p:cNvPr id="104" name="矩形 103"/>
              <p:cNvSpPr/>
              <p:nvPr/>
            </p:nvSpPr>
            <p:spPr>
              <a:xfrm>
                <a:off x="8956433" y="4109421"/>
                <a:ext cx="2874495" cy="4976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indent="0" algn="l" fontAlgn="base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单击选中文案，修改您需要的文案。单击选中文案，修改您需要的文案。单击选中文案单击选中文案单击选中文案，修改您需要的文案。</a:t>
                </a:r>
                <a:r>
                  <a:rPr lang="en-US" altLang="zh-CN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......</a:t>
                </a:r>
                <a:endParaRPr lang="zh-CN" altLang="en-US" sz="12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8956433" y="3776982"/>
                <a:ext cx="1097223" cy="4509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noProof="0" dirty="0">
                    <a:ln w="0">
                      <a:noFill/>
                    </a:ln>
                    <a:effectLst/>
                    <a:uLnTx/>
                    <a:uFillTx/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lt"/>
                  </a:rPr>
                  <a:t>添加标题</a:t>
                </a: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3654" y="3536"/>
              <a:ext cx="4527" cy="1307"/>
              <a:chOff x="2320347" y="2245299"/>
              <a:chExt cx="2874495" cy="830062"/>
            </a:xfrm>
          </p:grpSpPr>
          <p:sp>
            <p:nvSpPr>
              <p:cNvPr id="107" name="矩形 106"/>
              <p:cNvSpPr/>
              <p:nvPr/>
            </p:nvSpPr>
            <p:spPr>
              <a:xfrm>
                <a:off x="2320347" y="2577738"/>
                <a:ext cx="2874495" cy="4976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indent="0" algn="r" fontAlgn="base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单击选中文案，修改您需要的文案。单击选中文案，修改您需要的文案。单击选中文案单击选中文案单击选中文案，修改您需要的文案。</a:t>
                </a:r>
                <a:r>
                  <a:rPr lang="en-US" altLang="zh-CN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......</a:t>
                </a:r>
                <a:endParaRPr lang="zh-CN" altLang="en-US" sz="12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8" name="文本框 107"/>
              <p:cNvSpPr txBox="1"/>
              <p:nvPr/>
            </p:nvSpPr>
            <p:spPr>
              <a:xfrm>
                <a:off x="3758297" y="2245299"/>
                <a:ext cx="1436545" cy="4509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marL="0" indent="0" algn="r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noProof="0" dirty="0">
                    <a:ln w="0">
                      <a:noFill/>
                    </a:ln>
                    <a:effectLst/>
                    <a:uLnTx/>
                    <a:uFillTx/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lt"/>
                  </a:rPr>
                  <a:t>添加标题</a:t>
                </a: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09" name="组合 108"/>
            <p:cNvGrpSpPr/>
            <p:nvPr/>
          </p:nvGrpSpPr>
          <p:grpSpPr>
            <a:xfrm>
              <a:off x="485" y="6200"/>
              <a:ext cx="4527" cy="1307"/>
              <a:chOff x="307837" y="3937301"/>
              <a:chExt cx="2874495" cy="830062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307837" y="4269740"/>
                <a:ext cx="2874495" cy="4976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indent="0" algn="r" fontAlgn="base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单击选中文案，修改您需要的文案。单击选中文案，修改您需要的文案。单击选中文案单击选中文案单击选中文案，修改您需要的文案。</a:t>
                </a:r>
                <a:r>
                  <a:rPr lang="en-US" altLang="zh-CN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......</a:t>
                </a:r>
                <a:endParaRPr lang="zh-CN" altLang="en-US" sz="12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1" name="文本框 110"/>
              <p:cNvSpPr txBox="1"/>
              <p:nvPr/>
            </p:nvSpPr>
            <p:spPr>
              <a:xfrm>
                <a:off x="1745787" y="3937301"/>
                <a:ext cx="1436545" cy="4509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marL="0" indent="0" algn="r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noProof="0" dirty="0">
                    <a:ln w="0">
                      <a:noFill/>
                    </a:ln>
                    <a:effectLst/>
                    <a:uLnTx/>
                    <a:uFillTx/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lt"/>
                  </a:rPr>
                  <a:t>添加标题</a:t>
                </a: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工作完成情况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641033" y="1918970"/>
            <a:ext cx="10909935" cy="3558540"/>
            <a:chOff x="1575" y="2467"/>
            <a:chExt cx="11249" cy="3669"/>
          </a:xfrm>
        </p:grpSpPr>
        <p:sp>
          <p:nvSpPr>
            <p:cNvPr id="46" name="ïšḻïďê-Oval 29"/>
            <p:cNvSpPr/>
            <p:nvPr/>
          </p:nvSpPr>
          <p:spPr>
            <a:xfrm>
              <a:off x="1925" y="2467"/>
              <a:ext cx="1803" cy="1803"/>
            </a:xfrm>
            <a:prstGeom prst="ellipse">
              <a:avLst/>
            </a:prstGeom>
            <a:solidFill>
              <a:srgbClr val="464CE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sz="2000" noProof="0" dirty="0">
                  <a:ln w="0">
                    <a:noFill/>
                  </a:ln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添加标题</a:t>
              </a:r>
              <a:endParaRPr lang="zh-CN" altLang="en-US" sz="2000" b="1" noProof="0" dirty="0">
                <a:ln w="0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endParaRPr>
            </a:p>
          </p:txBody>
        </p:sp>
        <p:sp>
          <p:nvSpPr>
            <p:cNvPr id="47" name="ïšḻïďê-Rectangle: Rounded Corners 30"/>
            <p:cNvSpPr/>
            <p:nvPr/>
          </p:nvSpPr>
          <p:spPr>
            <a:xfrm>
              <a:off x="1575" y="3794"/>
              <a:ext cx="763" cy="763"/>
            </a:xfrm>
            <a:prstGeom prst="ellipse">
              <a:avLst/>
            </a:prstGeom>
            <a:solidFill>
              <a:srgbClr val="EBEFFD"/>
            </a:solidFill>
            <a:ln w="7620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p>
              <a:pPr algn="ctr"/>
              <a:r>
                <a:rPr lang="en-US" altLang="zh-CN" b="1">
                  <a:solidFill>
                    <a:srgbClr val="464CEF"/>
                  </a:solidFill>
                  <a:latin typeface="思源黑体 Heavy" panose="020B0A00000000000000" charset="-122"/>
                  <a:ea typeface="思源黑体 Heavy" panose="020B0A00000000000000" charset="-122"/>
                  <a:cs typeface="+mn-ea"/>
                  <a:sym typeface="+mn-lt"/>
                </a:rPr>
                <a:t>1</a:t>
              </a:r>
              <a:endParaRPr lang="en-US" altLang="zh-CN" b="1">
                <a:solidFill>
                  <a:srgbClr val="464CEF"/>
                </a:solidFill>
                <a:latin typeface="思源黑体 Heavy" panose="020B0A00000000000000" charset="-122"/>
                <a:ea typeface="思源黑体 Heavy" panose="020B0A00000000000000" charset="-122"/>
                <a:cs typeface="+mn-ea"/>
                <a:sym typeface="+mn-lt"/>
              </a:endParaRPr>
            </a:p>
          </p:txBody>
        </p:sp>
        <p:sp>
          <p:nvSpPr>
            <p:cNvPr id="48" name="ïšḻïďê-TextBox 51"/>
            <p:cNvSpPr txBox="1"/>
            <p:nvPr/>
          </p:nvSpPr>
          <p:spPr>
            <a:xfrm>
              <a:off x="1625" y="5484"/>
              <a:ext cx="2101" cy="652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p>
              <a:pPr marL="0" indent="0" algn="ctr" fontAlgn="base">
                <a:lnSpc>
                  <a:spcPct val="17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单击选中文案，修改您需要的文案。单击选中文案，修改您需要的文案。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49" name="ïšḻïďê-Rectangle 52"/>
            <p:cNvSpPr/>
            <p:nvPr/>
          </p:nvSpPr>
          <p:spPr>
            <a:xfrm>
              <a:off x="1625" y="4946"/>
              <a:ext cx="2101" cy="338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sz="2000" noProof="0" dirty="0">
                  <a:ln w="0">
                    <a:noFill/>
                  </a:ln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添加标题</a:t>
              </a:r>
              <a:endParaRPr lang="zh-CN" altLang="en-US" sz="2000" b="1" noProof="0" dirty="0">
                <a:ln w="0"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endParaRPr>
            </a:p>
          </p:txBody>
        </p:sp>
        <p:sp>
          <p:nvSpPr>
            <p:cNvPr id="50" name="ïšḻïďê-Oval 33"/>
            <p:cNvSpPr/>
            <p:nvPr/>
          </p:nvSpPr>
          <p:spPr>
            <a:xfrm>
              <a:off x="10926" y="2467"/>
              <a:ext cx="1803" cy="1803"/>
            </a:xfrm>
            <a:prstGeom prst="ellipse">
              <a:avLst/>
            </a:prstGeom>
            <a:solidFill>
              <a:srgbClr val="464CE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sz="2000" noProof="0" dirty="0">
                  <a:ln w="0">
                    <a:noFill/>
                  </a:ln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添加标题</a:t>
              </a:r>
              <a:endParaRPr lang="zh-CN" altLang="en-US" sz="2000" b="1" noProof="0" dirty="0">
                <a:ln w="0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endParaRPr>
            </a:p>
          </p:txBody>
        </p:sp>
        <p:sp>
          <p:nvSpPr>
            <p:cNvPr id="51" name="ïšḻïďê-Rectangle: Rounded Corners 34"/>
            <p:cNvSpPr/>
            <p:nvPr/>
          </p:nvSpPr>
          <p:spPr>
            <a:xfrm>
              <a:off x="10628" y="3795"/>
              <a:ext cx="763" cy="763"/>
            </a:xfrm>
            <a:prstGeom prst="ellipse">
              <a:avLst/>
            </a:prstGeom>
            <a:solidFill>
              <a:srgbClr val="EBEFFD"/>
            </a:solidFill>
            <a:ln w="7620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p>
              <a:pPr algn="ctr"/>
              <a:r>
                <a:rPr lang="en-US" altLang="zh-CN" b="1">
                  <a:solidFill>
                    <a:srgbClr val="464CEF"/>
                  </a:solidFill>
                  <a:latin typeface="思源黑体 Heavy" panose="020B0A00000000000000" charset="-122"/>
                  <a:ea typeface="思源黑体 Heavy" panose="020B0A00000000000000" charset="-122"/>
                  <a:cs typeface="+mn-ea"/>
                  <a:sym typeface="+mn-lt"/>
                </a:rPr>
                <a:t>4</a:t>
              </a:r>
              <a:endParaRPr lang="en-US" altLang="zh-CN" b="1">
                <a:solidFill>
                  <a:srgbClr val="464CEF"/>
                </a:solidFill>
                <a:latin typeface="思源黑体 Heavy" panose="020B0A00000000000000" charset="-122"/>
                <a:ea typeface="思源黑体 Heavy" panose="020B0A00000000000000" charset="-122"/>
                <a:cs typeface="+mn-ea"/>
                <a:sym typeface="+mn-lt"/>
              </a:endParaRPr>
            </a:p>
          </p:txBody>
        </p:sp>
        <p:sp>
          <p:nvSpPr>
            <p:cNvPr id="52" name="ïšḻïďê-TextBox 49"/>
            <p:cNvSpPr txBox="1"/>
            <p:nvPr/>
          </p:nvSpPr>
          <p:spPr>
            <a:xfrm>
              <a:off x="10724" y="5484"/>
              <a:ext cx="2101" cy="652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p>
              <a:pPr marL="0" indent="0" algn="ctr" fontAlgn="base">
                <a:lnSpc>
                  <a:spcPct val="17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单击选中文案，修改您需要的文案。单击选中文案，修改您需要的文案。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53" name="ïšḻïďê-Rectangle 50"/>
            <p:cNvSpPr/>
            <p:nvPr/>
          </p:nvSpPr>
          <p:spPr>
            <a:xfrm>
              <a:off x="10724" y="4946"/>
              <a:ext cx="2101" cy="338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sz="2000" noProof="0" dirty="0">
                  <a:ln w="0">
                    <a:noFill/>
                  </a:ln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添加标题</a:t>
              </a:r>
              <a:endParaRPr lang="zh-CN" altLang="en-US" sz="2000" b="1" noProof="0" dirty="0">
                <a:ln w="0"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endParaRPr>
            </a:p>
          </p:txBody>
        </p:sp>
        <p:sp>
          <p:nvSpPr>
            <p:cNvPr id="54" name="ïšḻïďê-Oval 37"/>
            <p:cNvSpPr/>
            <p:nvPr/>
          </p:nvSpPr>
          <p:spPr>
            <a:xfrm>
              <a:off x="4860" y="2467"/>
              <a:ext cx="1803" cy="1803"/>
            </a:xfrm>
            <a:prstGeom prst="ellipse">
              <a:avLst/>
            </a:prstGeom>
            <a:solidFill>
              <a:srgbClr val="464CE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sz="2000" noProof="0" dirty="0">
                  <a:ln w="0">
                    <a:noFill/>
                  </a:ln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添加标题</a:t>
              </a:r>
              <a:endParaRPr lang="zh-CN" altLang="en-US" sz="2000" b="1" noProof="0" dirty="0">
                <a:ln w="0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endParaRPr>
            </a:p>
          </p:txBody>
        </p:sp>
        <p:sp>
          <p:nvSpPr>
            <p:cNvPr id="55" name="ïšḻïďê-Rectangle: Rounded Corners 38"/>
            <p:cNvSpPr/>
            <p:nvPr/>
          </p:nvSpPr>
          <p:spPr>
            <a:xfrm>
              <a:off x="4563" y="3795"/>
              <a:ext cx="763" cy="763"/>
            </a:xfrm>
            <a:prstGeom prst="ellipse">
              <a:avLst/>
            </a:prstGeom>
            <a:solidFill>
              <a:srgbClr val="EBEFFD"/>
            </a:solidFill>
            <a:ln w="7620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p>
              <a:pPr algn="ctr"/>
              <a:r>
                <a:rPr lang="en-US" altLang="zh-CN" b="1">
                  <a:solidFill>
                    <a:srgbClr val="464CEF"/>
                  </a:solidFill>
                  <a:latin typeface="思源黑体 Heavy" panose="020B0A00000000000000" charset="-122"/>
                  <a:ea typeface="思源黑体 Heavy" panose="020B0A00000000000000" charset="-122"/>
                  <a:cs typeface="+mn-ea"/>
                  <a:sym typeface="+mn-lt"/>
                </a:rPr>
                <a:t>2</a:t>
              </a:r>
              <a:endParaRPr lang="en-US" altLang="zh-CN" b="1">
                <a:solidFill>
                  <a:srgbClr val="464CEF"/>
                </a:solidFill>
                <a:latin typeface="思源黑体 Heavy" panose="020B0A00000000000000" charset="-122"/>
                <a:ea typeface="思源黑体 Heavy" panose="020B0A00000000000000" charset="-122"/>
                <a:cs typeface="+mn-ea"/>
                <a:sym typeface="+mn-lt"/>
              </a:endParaRPr>
            </a:p>
          </p:txBody>
        </p:sp>
        <p:sp>
          <p:nvSpPr>
            <p:cNvPr id="56" name="ïšḻïďê-TextBox 47"/>
            <p:cNvSpPr txBox="1"/>
            <p:nvPr/>
          </p:nvSpPr>
          <p:spPr>
            <a:xfrm>
              <a:off x="4658" y="5484"/>
              <a:ext cx="2101" cy="652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p>
              <a:pPr marL="0" indent="0" algn="ctr" fontAlgn="base">
                <a:lnSpc>
                  <a:spcPct val="17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单击选中文案，修改您需要的文案。单击选中文案，修改您需要的文案。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57" name="ïšḻïďê-Rectangle 48"/>
            <p:cNvSpPr/>
            <p:nvPr/>
          </p:nvSpPr>
          <p:spPr>
            <a:xfrm>
              <a:off x="4658" y="4946"/>
              <a:ext cx="2101" cy="338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sz="2000" noProof="0" dirty="0">
                  <a:ln w="0">
                    <a:noFill/>
                  </a:ln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添加标题</a:t>
              </a:r>
              <a:endParaRPr lang="zh-CN" altLang="en-US" sz="2000" b="1" noProof="0" dirty="0">
                <a:ln w="0"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endParaRPr>
            </a:p>
          </p:txBody>
        </p:sp>
        <p:sp>
          <p:nvSpPr>
            <p:cNvPr id="58" name="ïšḻïďê-Oval 41"/>
            <p:cNvSpPr/>
            <p:nvPr/>
          </p:nvSpPr>
          <p:spPr>
            <a:xfrm>
              <a:off x="7893" y="2467"/>
              <a:ext cx="1803" cy="1803"/>
            </a:xfrm>
            <a:prstGeom prst="ellipse">
              <a:avLst/>
            </a:prstGeom>
            <a:solidFill>
              <a:srgbClr val="464CE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sz="2000" noProof="0" dirty="0">
                  <a:ln w="0">
                    <a:noFill/>
                  </a:ln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添加标题</a:t>
              </a:r>
              <a:endParaRPr lang="zh-CN" altLang="en-US" sz="2000" b="1" noProof="0" dirty="0">
                <a:ln w="0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endParaRPr>
            </a:p>
          </p:txBody>
        </p:sp>
        <p:sp>
          <p:nvSpPr>
            <p:cNvPr id="59" name="ïšḻïďê-Rectangle: Rounded Corners 42"/>
            <p:cNvSpPr/>
            <p:nvPr/>
          </p:nvSpPr>
          <p:spPr>
            <a:xfrm>
              <a:off x="7595" y="3795"/>
              <a:ext cx="763" cy="763"/>
            </a:xfrm>
            <a:prstGeom prst="ellipse">
              <a:avLst/>
            </a:prstGeom>
            <a:solidFill>
              <a:srgbClr val="EBEFFD"/>
            </a:solidFill>
            <a:ln w="7620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p>
              <a:pPr algn="ctr"/>
              <a:r>
                <a:rPr lang="en-US" altLang="zh-CN" b="1">
                  <a:solidFill>
                    <a:srgbClr val="464CEF"/>
                  </a:solidFill>
                  <a:latin typeface="思源黑体 Heavy" panose="020B0A00000000000000" charset="-122"/>
                  <a:ea typeface="思源黑体 Heavy" panose="020B0A00000000000000" charset="-122"/>
                  <a:cs typeface="+mn-ea"/>
                  <a:sym typeface="+mn-lt"/>
                </a:rPr>
                <a:t>3</a:t>
              </a:r>
              <a:endParaRPr lang="en-US" altLang="zh-CN" b="1">
                <a:solidFill>
                  <a:srgbClr val="464CEF"/>
                </a:solidFill>
                <a:latin typeface="思源黑体 Heavy" panose="020B0A00000000000000" charset="-122"/>
                <a:ea typeface="思源黑体 Heavy" panose="020B0A00000000000000" charset="-122"/>
                <a:cs typeface="+mn-ea"/>
                <a:sym typeface="+mn-lt"/>
              </a:endParaRPr>
            </a:p>
          </p:txBody>
        </p:sp>
        <p:sp>
          <p:nvSpPr>
            <p:cNvPr id="60" name="ïšḻïďê-TextBox 45"/>
            <p:cNvSpPr txBox="1"/>
            <p:nvPr/>
          </p:nvSpPr>
          <p:spPr>
            <a:xfrm>
              <a:off x="7691" y="5484"/>
              <a:ext cx="2101" cy="652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p>
              <a:pPr marL="0" indent="0" algn="ctr" fontAlgn="base">
                <a:lnSpc>
                  <a:spcPct val="17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单击选中文案，修改您需要的文案。单击选中文案，修改您需要的文案。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63" name="ïšḻïďê-Rectangle 46"/>
            <p:cNvSpPr/>
            <p:nvPr/>
          </p:nvSpPr>
          <p:spPr>
            <a:xfrm>
              <a:off x="7691" y="4946"/>
              <a:ext cx="2101" cy="338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sz="2000" noProof="0" dirty="0">
                  <a:ln w="0">
                    <a:noFill/>
                  </a:ln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添加标题</a:t>
              </a:r>
              <a:endParaRPr lang="zh-CN" altLang="en-US" sz="2000" b="1" noProof="0" dirty="0">
                <a:ln w="0"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工作完成情况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880110" y="1849120"/>
            <a:ext cx="10431780" cy="3507740"/>
            <a:chOff x="1386" y="2912"/>
            <a:chExt cx="16428" cy="5524"/>
          </a:xfrm>
        </p:grpSpPr>
        <p:grpSp>
          <p:nvGrpSpPr>
            <p:cNvPr id="50" name="组合 49"/>
            <p:cNvGrpSpPr/>
            <p:nvPr/>
          </p:nvGrpSpPr>
          <p:grpSpPr>
            <a:xfrm>
              <a:off x="1386" y="2912"/>
              <a:ext cx="16428" cy="5524"/>
              <a:chOff x="1324" y="2912"/>
              <a:chExt cx="16428" cy="5524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6350" y="2912"/>
                <a:ext cx="6500" cy="5500"/>
                <a:chOff x="6350" y="3304"/>
                <a:chExt cx="6500" cy="5500"/>
              </a:xfrm>
            </p:grpSpPr>
            <p:sp>
              <p:nvSpPr>
                <p:cNvPr id="1611" name="Linie"/>
                <p:cNvSpPr/>
                <p:nvPr/>
              </p:nvSpPr>
              <p:spPr>
                <a:xfrm flipH="1" flipV="1">
                  <a:off x="7860" y="4816"/>
                  <a:ext cx="481" cy="337"/>
                </a:xfrm>
                <a:prstGeom prst="line">
                  <a:avLst/>
                </a:prstGeom>
                <a:ln w="38100">
                  <a:solidFill>
                    <a:srgbClr val="D6D6D6"/>
                  </a:solidFill>
                  <a:miter lim="400000"/>
                </a:ln>
              </p:spPr>
              <p:txBody>
                <a:bodyPr lIns="25400" tIns="25400" rIns="25400" bIns="25400" anchor="ctr"/>
                <a:lstStyle/>
                <a:p>
                  <a:pPr>
                    <a:defRPr sz="3200"/>
                  </a:pPr>
                  <a:endParaRPr sz="1600" dirty="0">
                    <a:cs typeface="+mn-ea"/>
                    <a:sym typeface="+mn-lt"/>
                  </a:endParaRPr>
                </a:p>
              </p:txBody>
            </p:sp>
            <p:grpSp>
              <p:nvGrpSpPr>
                <p:cNvPr id="1618" name="Gruppieren"/>
                <p:cNvGrpSpPr/>
                <p:nvPr/>
              </p:nvGrpSpPr>
              <p:grpSpPr>
                <a:xfrm>
                  <a:off x="8350" y="4804"/>
                  <a:ext cx="2500" cy="2500"/>
                  <a:chOff x="0" y="0"/>
                  <a:chExt cx="3175000" cy="3175000"/>
                </a:xfrm>
                <a:solidFill>
                  <a:srgbClr val="467A36"/>
                </a:solidFill>
              </p:grpSpPr>
              <p:sp>
                <p:nvSpPr>
                  <p:cNvPr id="1616" name="Kreis"/>
                  <p:cNvSpPr/>
                  <p:nvPr/>
                </p:nvSpPr>
                <p:spPr>
                  <a:xfrm>
                    <a:off x="0" y="0"/>
                    <a:ext cx="3175000" cy="3175000"/>
                  </a:xfrm>
                  <a:prstGeom prst="ellipse">
                    <a:avLst/>
                  </a:prstGeom>
                  <a:solidFill>
                    <a:srgbClr val="464CE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25400" tIns="25400" rIns="25400" bIns="25400" numCol="1" anchor="ctr">
                    <a:noAutofit/>
                  </a:bodyPr>
                  <a:lstStyle/>
                  <a:p>
                    <a:pPr>
                      <a:defRPr sz="3200">
                        <a:solidFill>
                          <a:srgbClr val="FFFFFF"/>
                        </a:solidFill>
                      </a:defRPr>
                    </a:pPr>
                    <a:endParaRPr sz="1600" dirty="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1617" name="Rectangle 27"/>
                  <p:cNvSpPr txBox="1"/>
                  <p:nvPr/>
                </p:nvSpPr>
                <p:spPr>
                  <a:xfrm>
                    <a:off x="63500" y="1264920"/>
                    <a:ext cx="3048000" cy="645160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22860" tIns="22860" rIns="22860" bIns="22860" numCol="1" anchor="t">
                    <a:spAutoFit/>
                  </a:bodyPr>
                  <a:lstStyle>
                    <a:lvl1pPr>
                      <a:lnSpc>
                        <a:spcPct val="110000"/>
                      </a:lnSpc>
                      <a:defRPr sz="3000">
                        <a:solidFill>
                          <a:srgbClr val="FFFFFF"/>
                        </a:solidFill>
                        <a:latin typeface="Montserrat Bold"/>
                        <a:ea typeface="Montserrat Bold"/>
                        <a:cs typeface="Montserrat Bold"/>
                        <a:sym typeface="Montserrat Bold"/>
                      </a:defRPr>
                    </a:lvl1pPr>
                  </a:lstStyle>
                  <a:p>
                    <a:pPr algn="ctr">
                      <a:lnSpc>
                        <a:spcPct val="90000"/>
                      </a:lnSpc>
                      <a:defRPr sz="7200">
                        <a:solidFill>
                          <a:srgbClr val="FFFFFF"/>
                        </a:solidFill>
                        <a:latin typeface="+mj-lt"/>
                        <a:ea typeface="+mj-ea"/>
                        <a:cs typeface="+mj-cs"/>
                        <a:sym typeface="Montserrat Semi Bold"/>
                      </a:defRPr>
                    </a:pPr>
                    <a:r>
                      <a:rPr lang="zh-CN" altLang="en-US" sz="2000" dirty="0">
                        <a:solidFill>
                          <a:schemeClr val="bg1"/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+mn-ea"/>
                      </a:rPr>
                      <a:t>添加标题</a:t>
                    </a:r>
                    <a:endParaRPr lang="zh-CN" altLang="en-US" sz="2000" b="1" dirty="0">
                      <a:solidFill>
                        <a:schemeClr val="bg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  <a:sym typeface="+mn-ea"/>
                    </a:endParaRPr>
                  </a:p>
                </p:txBody>
              </p:sp>
            </p:grpSp>
            <p:sp>
              <p:nvSpPr>
                <p:cNvPr id="1619" name="Kreis"/>
                <p:cNvSpPr/>
                <p:nvPr/>
              </p:nvSpPr>
              <p:spPr>
                <a:xfrm>
                  <a:off x="11350" y="7304"/>
                  <a:ext cx="1500" cy="1500"/>
                </a:xfrm>
                <a:prstGeom prst="ellipse">
                  <a:avLst/>
                </a:prstGeom>
                <a:solidFill>
                  <a:srgbClr val="464CEF"/>
                </a:solidFill>
                <a:ln w="12700">
                  <a:miter lim="400000"/>
                </a:ln>
              </p:spPr>
              <p:txBody>
                <a:bodyPr lIns="25400" tIns="25400" rIns="25400" bIns="25400" anchor="ctr"/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 sz="1600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620" name="Kreis"/>
                <p:cNvSpPr/>
                <p:nvPr/>
              </p:nvSpPr>
              <p:spPr>
                <a:xfrm>
                  <a:off x="6350" y="7304"/>
                  <a:ext cx="1500" cy="1500"/>
                </a:xfrm>
                <a:prstGeom prst="ellipse">
                  <a:avLst/>
                </a:prstGeom>
                <a:solidFill>
                  <a:srgbClr val="464CE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25400" tIns="25400" rIns="25400" bIns="25400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 sz="1600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623" name="Kreis"/>
                <p:cNvSpPr/>
                <p:nvPr/>
              </p:nvSpPr>
              <p:spPr>
                <a:xfrm>
                  <a:off x="6350" y="3304"/>
                  <a:ext cx="1500" cy="1500"/>
                </a:xfrm>
                <a:prstGeom prst="ellipse">
                  <a:avLst/>
                </a:prstGeom>
                <a:solidFill>
                  <a:srgbClr val="464CE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25400" tIns="25400" rIns="25400" bIns="25400" numCol="1" anchor="ctr">
                  <a:noAutofit/>
                </a:bodyPr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 sz="1600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626" name="Kreis"/>
                <p:cNvSpPr/>
                <p:nvPr/>
              </p:nvSpPr>
              <p:spPr>
                <a:xfrm>
                  <a:off x="11350" y="3304"/>
                  <a:ext cx="1500" cy="1500"/>
                </a:xfrm>
                <a:prstGeom prst="ellipse">
                  <a:avLst/>
                </a:prstGeom>
                <a:solidFill>
                  <a:srgbClr val="464CEF"/>
                </a:solidFill>
                <a:ln w="12700">
                  <a:miter lim="400000"/>
                </a:ln>
              </p:spPr>
              <p:txBody>
                <a:bodyPr lIns="25400" tIns="25400" rIns="25400" bIns="25400" anchor="ctr"/>
                <a:lstStyle/>
                <a:p>
                  <a:pPr>
                    <a:defRPr sz="3200">
                      <a:solidFill>
                        <a:srgbClr val="FFFFFF"/>
                      </a:solidFill>
                    </a:defRPr>
                  </a:pPr>
                  <a:endParaRPr sz="1600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627" name="Linie"/>
                <p:cNvSpPr/>
                <p:nvPr/>
              </p:nvSpPr>
              <p:spPr>
                <a:xfrm flipH="1" flipV="1">
                  <a:off x="10859" y="7136"/>
                  <a:ext cx="481" cy="337"/>
                </a:xfrm>
                <a:prstGeom prst="line">
                  <a:avLst/>
                </a:prstGeom>
                <a:ln w="38100">
                  <a:solidFill>
                    <a:srgbClr val="D6D6D6"/>
                  </a:solidFill>
                  <a:miter lim="400000"/>
                </a:ln>
              </p:spPr>
              <p:txBody>
                <a:bodyPr lIns="25400" tIns="25400" rIns="25400" bIns="25400" anchor="ctr"/>
                <a:lstStyle/>
                <a:p>
                  <a:pPr>
                    <a:defRPr sz="3200"/>
                  </a:pPr>
                  <a:endParaRPr sz="1600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628" name="Linie"/>
                <p:cNvSpPr/>
                <p:nvPr/>
              </p:nvSpPr>
              <p:spPr>
                <a:xfrm flipH="1">
                  <a:off x="10860" y="4816"/>
                  <a:ext cx="481" cy="337"/>
                </a:xfrm>
                <a:prstGeom prst="line">
                  <a:avLst/>
                </a:prstGeom>
                <a:ln w="38100">
                  <a:solidFill>
                    <a:srgbClr val="D6D6D6"/>
                  </a:solidFill>
                  <a:miter lim="400000"/>
                </a:ln>
              </p:spPr>
              <p:txBody>
                <a:bodyPr lIns="25400" tIns="25400" rIns="25400" bIns="25400" anchor="ctr"/>
                <a:lstStyle/>
                <a:p>
                  <a:pPr>
                    <a:defRPr sz="3200"/>
                  </a:pPr>
                  <a:endParaRPr sz="1600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1629" name="Linie"/>
                <p:cNvSpPr/>
                <p:nvPr/>
              </p:nvSpPr>
              <p:spPr>
                <a:xfrm flipH="1">
                  <a:off x="7860" y="7136"/>
                  <a:ext cx="481" cy="337"/>
                </a:xfrm>
                <a:prstGeom prst="line">
                  <a:avLst/>
                </a:prstGeom>
                <a:ln w="38100">
                  <a:solidFill>
                    <a:srgbClr val="D6D6D6"/>
                  </a:solidFill>
                  <a:miter lim="400000"/>
                </a:ln>
              </p:spPr>
              <p:txBody>
                <a:bodyPr lIns="25400" tIns="25400" rIns="25400" bIns="25400" anchor="ctr"/>
                <a:lstStyle/>
                <a:p>
                  <a:pPr>
                    <a:defRPr sz="3200"/>
                  </a:pPr>
                  <a:endParaRPr sz="1600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>
                <a:off x="1324" y="2912"/>
                <a:ext cx="4617" cy="1525"/>
                <a:chOff x="8709" y="2967"/>
                <a:chExt cx="4617" cy="1525"/>
              </a:xfrm>
            </p:grpSpPr>
            <p:sp>
              <p:nvSpPr>
                <p:cNvPr id="40" name="矩形 39"/>
                <p:cNvSpPr/>
                <p:nvPr/>
              </p:nvSpPr>
              <p:spPr>
                <a:xfrm>
                  <a:off x="8709" y="2967"/>
                  <a:ext cx="1886" cy="626"/>
                </a:xfrm>
                <a:prstGeom prst="rect">
                  <a:avLst/>
                </a:prstGeom>
              </p:spPr>
              <p:txBody>
                <a:bodyPr wrap="none" lIns="91428" tIns="45715" rIns="91428" bIns="45715">
                  <a:spAutoFit/>
                </a:bodyPr>
                <a:lstStyle/>
                <a:p>
                  <a:r>
                    <a:rPr lang="zh-CN" altLang="en-US" sz="20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</a:rPr>
                    <a:t>添加标题</a:t>
                  </a:r>
                  <a:endParaRPr lang="zh-CN" altLang="en-US" sz="2000" dirty="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41" name="矩形 47"/>
                <p:cNvSpPr>
                  <a:spLocks noChangeArrowheads="1"/>
                </p:cNvSpPr>
                <p:nvPr/>
              </p:nvSpPr>
              <p:spPr bwMode="auto">
                <a:xfrm>
                  <a:off x="8709" y="3595"/>
                  <a:ext cx="4617" cy="89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28" tIns="45715" rIns="91428" bIns="45715">
                  <a:spAutoFit/>
                </a:bodyPr>
                <a:lstStyle>
                  <a:lvl1pPr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1pPr>
                  <a:lvl2pPr marL="742950" indent="-28575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2pPr>
                  <a:lvl3pPr marL="1143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9pPr>
                </a:lstStyle>
                <a:p>
                  <a:pPr marL="0" indent="0" algn="l" fontAlgn="base">
                    <a:lnSpc>
                      <a:spcPct val="130000"/>
                    </a:lnSpc>
                    <a:spcBef>
                      <a:spcPct val="0"/>
                    </a:spcBef>
                    <a:spcAft>
                      <a:spcPct val="0"/>
                    </a:spcAft>
                    <a:buNone/>
                  </a:pPr>
                  <a:r>
                    <a:rPr lang="zh-CN" altLang="en-US" sz="1200" dirty="0">
                      <a:solidFill>
                        <a:schemeClr val="tx1"/>
                      </a:solidFill>
                      <a:latin typeface="思源黑体 Light" panose="020B0300000000000000" charset="-122"/>
                      <a:ea typeface="思源黑体 Light" panose="020B0300000000000000" charset="-122"/>
                      <a:cs typeface="+mn-ea"/>
                      <a:sym typeface="+mn-lt"/>
                    </a:rPr>
                    <a:t>单击选中文案，修改您需要的文案。单击选中文案，修改您需要的文案。</a:t>
                  </a:r>
                  <a:endParaRPr lang="en-US" altLang="zh-CN" sz="1200" dirty="0">
                    <a:solidFill>
                      <a:schemeClr val="tx1"/>
                    </a:solidFill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3" name="组合 22"/>
              <p:cNvGrpSpPr/>
              <p:nvPr/>
            </p:nvGrpSpPr>
            <p:grpSpPr>
              <a:xfrm>
                <a:off x="1324" y="6912"/>
                <a:ext cx="4617" cy="1525"/>
                <a:chOff x="8709" y="2967"/>
                <a:chExt cx="4617" cy="1525"/>
              </a:xfrm>
            </p:grpSpPr>
            <p:sp>
              <p:nvSpPr>
                <p:cNvPr id="42" name="矩形 41"/>
                <p:cNvSpPr/>
                <p:nvPr/>
              </p:nvSpPr>
              <p:spPr>
                <a:xfrm>
                  <a:off x="8709" y="2967"/>
                  <a:ext cx="1886" cy="626"/>
                </a:xfrm>
                <a:prstGeom prst="rect">
                  <a:avLst/>
                </a:prstGeom>
              </p:spPr>
              <p:txBody>
                <a:bodyPr wrap="none" lIns="91428" tIns="45715" rIns="91428" bIns="45715">
                  <a:spAutoFit/>
                </a:bodyPr>
                <a:lstStyle/>
                <a:p>
                  <a:r>
                    <a:rPr lang="zh-CN" altLang="en-US" sz="20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</a:rPr>
                    <a:t>添加标题</a:t>
                  </a:r>
                  <a:endParaRPr lang="zh-CN" altLang="en-US" sz="2000" dirty="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43" name="矩形 47"/>
                <p:cNvSpPr>
                  <a:spLocks noChangeArrowheads="1"/>
                </p:cNvSpPr>
                <p:nvPr/>
              </p:nvSpPr>
              <p:spPr bwMode="auto">
                <a:xfrm>
                  <a:off x="8709" y="3595"/>
                  <a:ext cx="4617" cy="89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28" tIns="45715" rIns="91428" bIns="45715">
                  <a:spAutoFit/>
                </a:bodyPr>
                <a:lstStyle>
                  <a:lvl1pPr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1pPr>
                  <a:lvl2pPr marL="742950" indent="-28575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2pPr>
                  <a:lvl3pPr marL="1143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9pPr>
                </a:lstStyle>
                <a:p>
                  <a:pPr marL="0" indent="0" algn="l" fontAlgn="base">
                    <a:lnSpc>
                      <a:spcPct val="130000"/>
                    </a:lnSpc>
                    <a:spcBef>
                      <a:spcPct val="0"/>
                    </a:spcBef>
                    <a:spcAft>
                      <a:spcPct val="0"/>
                    </a:spcAft>
                    <a:buNone/>
                  </a:pPr>
                  <a:r>
                    <a:rPr lang="zh-CN" altLang="en-US" sz="1200" dirty="0">
                      <a:solidFill>
                        <a:schemeClr val="tx1"/>
                      </a:solidFill>
                      <a:latin typeface="思源黑体 Light" panose="020B0300000000000000" charset="-122"/>
                      <a:ea typeface="思源黑体 Light" panose="020B0300000000000000" charset="-122"/>
                      <a:cs typeface="+mn-ea"/>
                      <a:sym typeface="+mn-lt"/>
                    </a:rPr>
                    <a:t>单击选中文案，修改您需要的文案。单击选中文案，修改您需要的文案。</a:t>
                  </a:r>
                  <a:endParaRPr lang="en-US" altLang="zh-CN" sz="1200" dirty="0">
                    <a:solidFill>
                      <a:schemeClr val="tx1"/>
                    </a:solidFill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4" name="组合 43"/>
              <p:cNvGrpSpPr/>
              <p:nvPr/>
            </p:nvGrpSpPr>
            <p:grpSpPr>
              <a:xfrm>
                <a:off x="13136" y="2912"/>
                <a:ext cx="4617" cy="1525"/>
                <a:chOff x="8709" y="2967"/>
                <a:chExt cx="4617" cy="1525"/>
              </a:xfrm>
            </p:grpSpPr>
            <p:sp>
              <p:nvSpPr>
                <p:cNvPr id="45" name="矩形 44"/>
                <p:cNvSpPr/>
                <p:nvPr/>
              </p:nvSpPr>
              <p:spPr>
                <a:xfrm>
                  <a:off x="8709" y="2967"/>
                  <a:ext cx="1886" cy="626"/>
                </a:xfrm>
                <a:prstGeom prst="rect">
                  <a:avLst/>
                </a:prstGeom>
              </p:spPr>
              <p:txBody>
                <a:bodyPr wrap="none" lIns="91428" tIns="45715" rIns="91428" bIns="45715">
                  <a:spAutoFit/>
                </a:bodyPr>
                <a:lstStyle/>
                <a:p>
                  <a:r>
                    <a:rPr lang="zh-CN" altLang="en-US" sz="20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</a:rPr>
                    <a:t>添加标题</a:t>
                  </a:r>
                  <a:endParaRPr lang="zh-CN" altLang="en-US" sz="2000" dirty="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46" name="矩形 47"/>
                <p:cNvSpPr>
                  <a:spLocks noChangeArrowheads="1"/>
                </p:cNvSpPr>
                <p:nvPr/>
              </p:nvSpPr>
              <p:spPr bwMode="auto">
                <a:xfrm>
                  <a:off x="8709" y="3595"/>
                  <a:ext cx="4617" cy="89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28" tIns="45715" rIns="91428" bIns="45715">
                  <a:spAutoFit/>
                </a:bodyPr>
                <a:lstStyle>
                  <a:lvl1pPr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1pPr>
                  <a:lvl2pPr marL="742950" indent="-28575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2pPr>
                  <a:lvl3pPr marL="1143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9pPr>
                </a:lstStyle>
                <a:p>
                  <a:pPr marL="0" indent="0" algn="l" fontAlgn="base">
                    <a:lnSpc>
                      <a:spcPct val="130000"/>
                    </a:lnSpc>
                    <a:spcBef>
                      <a:spcPct val="0"/>
                    </a:spcBef>
                    <a:spcAft>
                      <a:spcPct val="0"/>
                    </a:spcAft>
                    <a:buNone/>
                  </a:pPr>
                  <a:r>
                    <a:rPr lang="zh-CN" altLang="en-US" sz="1200" dirty="0">
                      <a:solidFill>
                        <a:schemeClr val="tx1"/>
                      </a:solidFill>
                      <a:latin typeface="思源黑体 Light" panose="020B0300000000000000" charset="-122"/>
                      <a:ea typeface="思源黑体 Light" panose="020B0300000000000000" charset="-122"/>
                      <a:cs typeface="+mn-ea"/>
                      <a:sym typeface="+mn-lt"/>
                    </a:rPr>
                    <a:t>单击选中文案，修改您需要的文案。单击选中文案，修改您需要的文案。</a:t>
                  </a:r>
                  <a:endParaRPr lang="en-US" altLang="zh-CN" sz="1200" dirty="0">
                    <a:solidFill>
                      <a:schemeClr val="tx1"/>
                    </a:solidFill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3136" y="6912"/>
                <a:ext cx="4617" cy="1525"/>
                <a:chOff x="8709" y="2967"/>
                <a:chExt cx="4617" cy="1525"/>
              </a:xfrm>
            </p:grpSpPr>
            <p:sp>
              <p:nvSpPr>
                <p:cNvPr id="48" name="矩形 47"/>
                <p:cNvSpPr/>
                <p:nvPr/>
              </p:nvSpPr>
              <p:spPr>
                <a:xfrm>
                  <a:off x="8709" y="2967"/>
                  <a:ext cx="1886" cy="626"/>
                </a:xfrm>
                <a:prstGeom prst="rect">
                  <a:avLst/>
                </a:prstGeom>
              </p:spPr>
              <p:txBody>
                <a:bodyPr wrap="none" lIns="91428" tIns="45715" rIns="91428" bIns="45715">
                  <a:spAutoFit/>
                </a:bodyPr>
                <a:lstStyle/>
                <a:p>
                  <a:r>
                    <a:rPr lang="zh-CN" altLang="en-US" sz="20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</a:rPr>
                    <a:t>添加标题</a:t>
                  </a:r>
                  <a:endParaRPr lang="zh-CN" altLang="en-US" sz="2000" dirty="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49" name="矩形 47"/>
                <p:cNvSpPr>
                  <a:spLocks noChangeArrowheads="1"/>
                </p:cNvSpPr>
                <p:nvPr/>
              </p:nvSpPr>
              <p:spPr bwMode="auto">
                <a:xfrm>
                  <a:off x="8709" y="3595"/>
                  <a:ext cx="4617" cy="89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28" tIns="45715" rIns="91428" bIns="45715">
                  <a:spAutoFit/>
                </a:bodyPr>
                <a:lstStyle>
                  <a:lvl1pPr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1pPr>
                  <a:lvl2pPr marL="742950" indent="-28575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2pPr>
                  <a:lvl3pPr marL="1143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Calibri" charset="0"/>
                    </a:defRPr>
                  </a:lvl9pPr>
                </a:lstStyle>
                <a:p>
                  <a:pPr marL="0" indent="0" algn="l" fontAlgn="base">
                    <a:lnSpc>
                      <a:spcPct val="130000"/>
                    </a:lnSpc>
                    <a:spcBef>
                      <a:spcPct val="0"/>
                    </a:spcBef>
                    <a:spcAft>
                      <a:spcPct val="0"/>
                    </a:spcAft>
                    <a:buNone/>
                  </a:pPr>
                  <a:r>
                    <a:rPr lang="zh-CN" altLang="en-US" sz="1200" dirty="0">
                      <a:solidFill>
                        <a:schemeClr val="tx1"/>
                      </a:solidFill>
                      <a:latin typeface="思源黑体 Light" panose="020B0300000000000000" charset="-122"/>
                      <a:ea typeface="思源黑体 Light" panose="020B0300000000000000" charset="-122"/>
                      <a:cs typeface="+mn-ea"/>
                      <a:sym typeface="+mn-lt"/>
                    </a:rPr>
                    <a:t>单击选中文案，修改您需要的文案。单击选中文案，修改您需要的文案。</a:t>
                  </a:r>
                  <a:endParaRPr lang="en-US" altLang="zh-CN" sz="1200" dirty="0">
                    <a:solidFill>
                      <a:schemeClr val="tx1"/>
                    </a:solidFill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51" name="心形 50"/>
            <p:cNvSpPr/>
            <p:nvPr/>
          </p:nvSpPr>
          <p:spPr>
            <a:xfrm>
              <a:off x="11969" y="3459"/>
              <a:ext cx="554" cy="462"/>
            </a:xfrm>
            <a:prstGeom prst="hear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p>
              <a:pPr algn="ctr"/>
              <a:endParaRPr lang="zh-CN" altLang="en-US" sz="1400" dirty="0">
                <a:solidFill>
                  <a:schemeClr val="tx1"/>
                </a:solidFill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grpSp>
          <p:nvGrpSpPr>
            <p:cNvPr id="52" name="组合 51"/>
            <p:cNvGrpSpPr/>
            <p:nvPr/>
          </p:nvGrpSpPr>
          <p:grpSpPr>
            <a:xfrm>
              <a:off x="6987" y="7199"/>
              <a:ext cx="354" cy="889"/>
              <a:chOff x="3114596" y="2996938"/>
              <a:chExt cx="224872" cy="564609"/>
            </a:xfrm>
            <a:solidFill>
              <a:schemeClr val="bg1"/>
            </a:solidFill>
          </p:grpSpPr>
          <p:sp>
            <p:nvSpPr>
              <p:cNvPr id="53" name="椭圆 52"/>
              <p:cNvSpPr/>
              <p:nvPr/>
            </p:nvSpPr>
            <p:spPr>
              <a:xfrm>
                <a:off x="3184508" y="2996938"/>
                <a:ext cx="90487" cy="9048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 dirty="0">
                  <a:solidFill>
                    <a:schemeClr val="tx1"/>
                  </a:solidFill>
                  <a:ea typeface="思源黑体 CN Bold" panose="020B0800000000000000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54" name="同侧圆角矩形 53"/>
              <p:cNvSpPr/>
              <p:nvPr/>
            </p:nvSpPr>
            <p:spPr>
              <a:xfrm>
                <a:off x="3114865" y="3096786"/>
                <a:ext cx="224603" cy="6314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 dirty="0">
                  <a:solidFill>
                    <a:schemeClr val="tx1"/>
                  </a:solidFill>
                  <a:ea typeface="思源黑体 CN Bold" panose="020B0800000000000000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55" name="矩形 54"/>
              <p:cNvSpPr/>
              <p:nvPr/>
            </p:nvSpPr>
            <p:spPr>
              <a:xfrm>
                <a:off x="3170785" y="3159935"/>
                <a:ext cx="112763" cy="1546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 dirty="0">
                  <a:solidFill>
                    <a:schemeClr val="tx1"/>
                  </a:solidFill>
                  <a:ea typeface="思源黑体 CN Bold" panose="020B0800000000000000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56" name="同侧圆角矩形 55"/>
              <p:cNvSpPr/>
              <p:nvPr/>
            </p:nvSpPr>
            <p:spPr>
              <a:xfrm rot="10800000">
                <a:off x="3170785" y="3304372"/>
                <a:ext cx="45719" cy="257175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 dirty="0">
                  <a:solidFill>
                    <a:schemeClr val="tx1"/>
                  </a:solidFill>
                  <a:ea typeface="思源黑体 CN Bold" panose="020B0800000000000000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57" name="同侧圆角矩形 56"/>
              <p:cNvSpPr/>
              <p:nvPr/>
            </p:nvSpPr>
            <p:spPr>
              <a:xfrm rot="10800000">
                <a:off x="3237416" y="3304372"/>
                <a:ext cx="45719" cy="257175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 dirty="0">
                  <a:solidFill>
                    <a:schemeClr val="tx1"/>
                  </a:solidFill>
                  <a:ea typeface="思源黑体 CN Bold" panose="020B0800000000000000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58" name="同侧圆角矩形 57"/>
              <p:cNvSpPr/>
              <p:nvPr/>
            </p:nvSpPr>
            <p:spPr>
              <a:xfrm rot="10800000">
                <a:off x="3114596" y="3144503"/>
                <a:ext cx="31089" cy="1800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 dirty="0">
                  <a:solidFill>
                    <a:schemeClr val="tx1"/>
                  </a:solidFill>
                  <a:ea typeface="思源黑体 CN Bold" panose="020B0800000000000000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59" name="同侧圆角矩形 58"/>
              <p:cNvSpPr/>
              <p:nvPr/>
            </p:nvSpPr>
            <p:spPr>
              <a:xfrm rot="10800000">
                <a:off x="3307081" y="3144503"/>
                <a:ext cx="31089" cy="1800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 dirty="0">
                  <a:solidFill>
                    <a:schemeClr val="tx1"/>
                  </a:solidFill>
                  <a:ea typeface="思源黑体 CN Bold" panose="020B0800000000000000" charset="-122"/>
                  <a:cs typeface="思源黑体 CN Bold" panose="020B0800000000000000" charset="-122"/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6801" y="3384"/>
              <a:ext cx="693" cy="491"/>
              <a:chOff x="4979939" y="3638125"/>
              <a:chExt cx="439857" cy="311768"/>
            </a:xfrm>
            <a:solidFill>
              <a:schemeClr val="bg1"/>
            </a:solidFill>
          </p:grpSpPr>
          <p:grpSp>
            <p:nvGrpSpPr>
              <p:cNvPr id="61" name="组合 60"/>
              <p:cNvGrpSpPr/>
              <p:nvPr/>
            </p:nvGrpSpPr>
            <p:grpSpPr>
              <a:xfrm>
                <a:off x="4979939" y="3681386"/>
                <a:ext cx="439857" cy="268507"/>
                <a:chOff x="4975778" y="3669385"/>
                <a:chExt cx="439857" cy="268507"/>
              </a:xfrm>
              <a:grpFill/>
            </p:grpSpPr>
            <p:grpSp>
              <p:nvGrpSpPr>
                <p:cNvPr id="62" name="组合 61"/>
                <p:cNvGrpSpPr/>
                <p:nvPr/>
              </p:nvGrpSpPr>
              <p:grpSpPr>
                <a:xfrm>
                  <a:off x="4975778" y="3689944"/>
                  <a:ext cx="439857" cy="24689"/>
                  <a:chOff x="4902784" y="3688900"/>
                  <a:chExt cx="439857" cy="24689"/>
                </a:xfrm>
                <a:grpFill/>
              </p:grpSpPr>
              <p:sp>
                <p:nvSpPr>
                  <p:cNvPr id="63" name="矩形 62"/>
                  <p:cNvSpPr/>
                  <p:nvPr/>
                </p:nvSpPr>
                <p:spPr>
                  <a:xfrm rot="19380000">
                    <a:off x="4902784" y="3688900"/>
                    <a:ext cx="252000" cy="24688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 sz="1400" dirty="0">
                      <a:solidFill>
                        <a:schemeClr val="tx1"/>
                      </a:solidFill>
                      <a:ea typeface="思源黑体 CN Bold" panose="020B0800000000000000" charset="-122"/>
                      <a:cs typeface="思源黑体 CN Bold" panose="020B0800000000000000" charset="-122"/>
                    </a:endParaRPr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 rot="2220000" flipH="1">
                    <a:off x="5090641" y="3688901"/>
                    <a:ext cx="252000" cy="24688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 sz="1400" dirty="0">
                      <a:solidFill>
                        <a:schemeClr val="tx1"/>
                      </a:solidFill>
                      <a:ea typeface="思源黑体 CN Bold" panose="020B0800000000000000" charset="-122"/>
                      <a:cs typeface="思源黑体 CN Bold" panose="020B0800000000000000" charset="-122"/>
                    </a:endParaRPr>
                  </a:p>
                </p:txBody>
              </p:sp>
            </p:grpSp>
            <p:sp>
              <p:nvSpPr>
                <p:cNvPr id="65" name="等腰三角形 64"/>
                <p:cNvSpPr/>
                <p:nvPr/>
              </p:nvSpPr>
              <p:spPr>
                <a:xfrm>
                  <a:off x="5044333" y="3669385"/>
                  <a:ext cx="302746" cy="127806"/>
                </a:xfrm>
                <a:prstGeom prst="triangl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1400" dirty="0">
                    <a:solidFill>
                      <a:schemeClr val="tx1"/>
                    </a:solidFill>
                    <a:ea typeface="思源黑体 CN Bold" panose="020B0800000000000000" charset="-122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66" name="矩形 65"/>
                <p:cNvSpPr/>
                <p:nvPr/>
              </p:nvSpPr>
              <p:spPr>
                <a:xfrm>
                  <a:off x="5043860" y="3797191"/>
                  <a:ext cx="106784" cy="14070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1400" dirty="0">
                    <a:solidFill>
                      <a:schemeClr val="tx1"/>
                    </a:solidFill>
                    <a:ea typeface="思源黑体 CN Bold" panose="020B0800000000000000" charset="-122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67" name="矩形 66"/>
                <p:cNvSpPr/>
                <p:nvPr/>
              </p:nvSpPr>
              <p:spPr>
                <a:xfrm>
                  <a:off x="5238624" y="3797191"/>
                  <a:ext cx="106784" cy="14070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1400" dirty="0">
                    <a:solidFill>
                      <a:schemeClr val="tx1"/>
                    </a:solidFill>
                    <a:ea typeface="思源黑体 CN Bold" panose="020B0800000000000000" charset="-122"/>
                    <a:cs typeface="思源黑体 CN Bold" panose="020B0800000000000000" charset="-122"/>
                  </a:endParaRPr>
                </a:p>
              </p:txBody>
            </p:sp>
          </p:grpSp>
          <p:sp>
            <p:nvSpPr>
              <p:cNvPr id="68" name="剪去单角的矩形 67"/>
              <p:cNvSpPr/>
              <p:nvPr/>
            </p:nvSpPr>
            <p:spPr>
              <a:xfrm flipH="1" flipV="1">
                <a:off x="5266528" y="3638125"/>
                <a:ext cx="45719" cy="88107"/>
              </a:xfrm>
              <a:prstGeom prst="snip1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 dirty="0">
                  <a:solidFill>
                    <a:schemeClr val="tx1"/>
                  </a:solidFill>
                  <a:ea typeface="思源黑体 CN Bold" panose="020B0800000000000000" charset="-122"/>
                  <a:cs typeface="思源黑体 CN Bold" panose="020B0800000000000000" charset="-122"/>
                </a:endParaRPr>
              </a:p>
            </p:txBody>
          </p:sp>
        </p:grpSp>
        <p:grpSp>
          <p:nvGrpSpPr>
            <p:cNvPr id="69" name="组合 68"/>
            <p:cNvGrpSpPr/>
            <p:nvPr/>
          </p:nvGrpSpPr>
          <p:grpSpPr>
            <a:xfrm>
              <a:off x="11881" y="7357"/>
              <a:ext cx="733" cy="659"/>
              <a:chOff x="2928203" y="5369694"/>
              <a:chExt cx="465358" cy="418456"/>
            </a:xfrm>
            <a:solidFill>
              <a:schemeClr val="bg1"/>
            </a:solidFill>
          </p:grpSpPr>
          <p:grpSp>
            <p:nvGrpSpPr>
              <p:cNvPr id="70" name="组合 69"/>
              <p:cNvGrpSpPr/>
              <p:nvPr/>
            </p:nvGrpSpPr>
            <p:grpSpPr>
              <a:xfrm>
                <a:off x="2928203" y="5369694"/>
                <a:ext cx="460390" cy="418456"/>
                <a:chOff x="10760386" y="4041158"/>
                <a:chExt cx="460390" cy="418456"/>
              </a:xfrm>
              <a:grpFill/>
            </p:grpSpPr>
            <p:sp>
              <p:nvSpPr>
                <p:cNvPr id="71" name="任意多边形 70"/>
                <p:cNvSpPr/>
                <p:nvPr/>
              </p:nvSpPr>
              <p:spPr>
                <a:xfrm>
                  <a:off x="10813541" y="4041158"/>
                  <a:ext cx="407235" cy="357637"/>
                </a:xfrm>
                <a:custGeom>
                  <a:avLst/>
                  <a:gdLst>
                    <a:gd name="connsiteX0" fmla="*/ 6665 w 406232"/>
                    <a:gd name="connsiteY0" fmla="*/ 305095 h 348959"/>
                    <a:gd name="connsiteX1" fmla="*/ 6665 w 406232"/>
                    <a:gd name="connsiteY1" fmla="*/ 226514 h 348959"/>
                    <a:gd name="connsiteX2" fmla="*/ 73340 w 406232"/>
                    <a:gd name="connsiteY2" fmla="*/ 128882 h 348959"/>
                    <a:gd name="connsiteX3" fmla="*/ 244790 w 406232"/>
                    <a:gd name="connsiteY3" fmla="*/ 43157 h 348959"/>
                    <a:gd name="connsiteX4" fmla="*/ 401952 w 406232"/>
                    <a:gd name="connsiteY4" fmla="*/ 295 h 348959"/>
                    <a:gd name="connsiteX5" fmla="*/ 359090 w 406232"/>
                    <a:gd name="connsiteY5" fmla="*/ 26489 h 348959"/>
                    <a:gd name="connsiteX6" fmla="*/ 330515 w 406232"/>
                    <a:gd name="connsiteY6" fmla="*/ 69351 h 348959"/>
                    <a:gd name="connsiteX7" fmla="*/ 304321 w 406232"/>
                    <a:gd name="connsiteY7" fmla="*/ 114595 h 348959"/>
                    <a:gd name="connsiteX8" fmla="*/ 278127 w 406232"/>
                    <a:gd name="connsiteY8" fmla="*/ 209845 h 348959"/>
                    <a:gd name="connsiteX9" fmla="*/ 211452 w 406232"/>
                    <a:gd name="connsiteY9" fmla="*/ 305095 h 348959"/>
                    <a:gd name="connsiteX10" fmla="*/ 128108 w 406232"/>
                    <a:gd name="connsiteY10" fmla="*/ 345576 h 348959"/>
                    <a:gd name="connsiteX11" fmla="*/ 44765 w 406232"/>
                    <a:gd name="connsiteY11" fmla="*/ 345576 h 348959"/>
                    <a:gd name="connsiteX12" fmla="*/ 6665 w 406232"/>
                    <a:gd name="connsiteY12" fmla="*/ 305095 h 348959"/>
                    <a:gd name="connsiteX0-1" fmla="*/ 6665 w 406232"/>
                    <a:gd name="connsiteY0-2" fmla="*/ 305095 h 348959"/>
                    <a:gd name="connsiteX1-3" fmla="*/ 6665 w 406232"/>
                    <a:gd name="connsiteY1-4" fmla="*/ 226514 h 348959"/>
                    <a:gd name="connsiteX2-5" fmla="*/ 73340 w 406232"/>
                    <a:gd name="connsiteY2-6" fmla="*/ 128882 h 348959"/>
                    <a:gd name="connsiteX3-7" fmla="*/ 244790 w 406232"/>
                    <a:gd name="connsiteY3-8" fmla="*/ 43157 h 348959"/>
                    <a:gd name="connsiteX4-9" fmla="*/ 401952 w 406232"/>
                    <a:gd name="connsiteY4-10" fmla="*/ 295 h 348959"/>
                    <a:gd name="connsiteX5-11" fmla="*/ 359090 w 406232"/>
                    <a:gd name="connsiteY5-12" fmla="*/ 26489 h 348959"/>
                    <a:gd name="connsiteX6-13" fmla="*/ 330515 w 406232"/>
                    <a:gd name="connsiteY6-14" fmla="*/ 69351 h 348959"/>
                    <a:gd name="connsiteX7-15" fmla="*/ 278127 w 406232"/>
                    <a:gd name="connsiteY7-16" fmla="*/ 209845 h 348959"/>
                    <a:gd name="connsiteX8-17" fmla="*/ 211452 w 406232"/>
                    <a:gd name="connsiteY8-18" fmla="*/ 305095 h 348959"/>
                    <a:gd name="connsiteX9-19" fmla="*/ 128108 w 406232"/>
                    <a:gd name="connsiteY9-20" fmla="*/ 345576 h 348959"/>
                    <a:gd name="connsiteX10-21" fmla="*/ 44765 w 406232"/>
                    <a:gd name="connsiteY10-22" fmla="*/ 345576 h 348959"/>
                    <a:gd name="connsiteX11-23" fmla="*/ 6665 w 406232"/>
                    <a:gd name="connsiteY11-24" fmla="*/ 305095 h 348959"/>
                    <a:gd name="connsiteX0-25" fmla="*/ 6665 w 406232"/>
                    <a:gd name="connsiteY0-26" fmla="*/ 305095 h 357637"/>
                    <a:gd name="connsiteX1-27" fmla="*/ 6665 w 406232"/>
                    <a:gd name="connsiteY1-28" fmla="*/ 226514 h 357637"/>
                    <a:gd name="connsiteX2-29" fmla="*/ 73340 w 406232"/>
                    <a:gd name="connsiteY2-30" fmla="*/ 128882 h 357637"/>
                    <a:gd name="connsiteX3-31" fmla="*/ 244790 w 406232"/>
                    <a:gd name="connsiteY3-32" fmla="*/ 43157 h 357637"/>
                    <a:gd name="connsiteX4-33" fmla="*/ 401952 w 406232"/>
                    <a:gd name="connsiteY4-34" fmla="*/ 295 h 357637"/>
                    <a:gd name="connsiteX5-35" fmla="*/ 359090 w 406232"/>
                    <a:gd name="connsiteY5-36" fmla="*/ 26489 h 357637"/>
                    <a:gd name="connsiteX6-37" fmla="*/ 330515 w 406232"/>
                    <a:gd name="connsiteY6-38" fmla="*/ 69351 h 357637"/>
                    <a:gd name="connsiteX7-39" fmla="*/ 278127 w 406232"/>
                    <a:gd name="connsiteY7-40" fmla="*/ 209845 h 357637"/>
                    <a:gd name="connsiteX8-41" fmla="*/ 211452 w 406232"/>
                    <a:gd name="connsiteY8-42" fmla="*/ 305095 h 357637"/>
                    <a:gd name="connsiteX9-43" fmla="*/ 120964 w 406232"/>
                    <a:gd name="connsiteY9-44" fmla="*/ 355101 h 357637"/>
                    <a:gd name="connsiteX10-45" fmla="*/ 44765 w 406232"/>
                    <a:gd name="connsiteY10-46" fmla="*/ 345576 h 357637"/>
                    <a:gd name="connsiteX11-47" fmla="*/ 6665 w 406232"/>
                    <a:gd name="connsiteY11-48" fmla="*/ 305095 h 357637"/>
                    <a:gd name="connsiteX0-49" fmla="*/ 6665 w 406232"/>
                    <a:gd name="connsiteY0-50" fmla="*/ 305095 h 357637"/>
                    <a:gd name="connsiteX1-51" fmla="*/ 6665 w 406232"/>
                    <a:gd name="connsiteY1-52" fmla="*/ 226514 h 357637"/>
                    <a:gd name="connsiteX2-53" fmla="*/ 73340 w 406232"/>
                    <a:gd name="connsiteY2-54" fmla="*/ 128882 h 357637"/>
                    <a:gd name="connsiteX3-55" fmla="*/ 244790 w 406232"/>
                    <a:gd name="connsiteY3-56" fmla="*/ 43157 h 357637"/>
                    <a:gd name="connsiteX4-57" fmla="*/ 401952 w 406232"/>
                    <a:gd name="connsiteY4-58" fmla="*/ 295 h 357637"/>
                    <a:gd name="connsiteX5-59" fmla="*/ 359090 w 406232"/>
                    <a:gd name="connsiteY5-60" fmla="*/ 26489 h 357637"/>
                    <a:gd name="connsiteX6-61" fmla="*/ 330515 w 406232"/>
                    <a:gd name="connsiteY6-62" fmla="*/ 69351 h 357637"/>
                    <a:gd name="connsiteX7-63" fmla="*/ 278127 w 406232"/>
                    <a:gd name="connsiteY7-64" fmla="*/ 209845 h 357637"/>
                    <a:gd name="connsiteX8-65" fmla="*/ 211452 w 406232"/>
                    <a:gd name="connsiteY8-66" fmla="*/ 305095 h 357637"/>
                    <a:gd name="connsiteX9-67" fmla="*/ 120964 w 406232"/>
                    <a:gd name="connsiteY9-68" fmla="*/ 355101 h 357637"/>
                    <a:gd name="connsiteX10-69" fmla="*/ 44765 w 406232"/>
                    <a:gd name="connsiteY10-70" fmla="*/ 345576 h 357637"/>
                    <a:gd name="connsiteX11-71" fmla="*/ 6665 w 406232"/>
                    <a:gd name="connsiteY11-72" fmla="*/ 305095 h 357637"/>
                    <a:gd name="connsiteX0-73" fmla="*/ 6665 w 406232"/>
                    <a:gd name="connsiteY0-74" fmla="*/ 305095 h 357637"/>
                    <a:gd name="connsiteX1-75" fmla="*/ 6665 w 406232"/>
                    <a:gd name="connsiteY1-76" fmla="*/ 226514 h 357637"/>
                    <a:gd name="connsiteX2-77" fmla="*/ 73340 w 406232"/>
                    <a:gd name="connsiteY2-78" fmla="*/ 128882 h 357637"/>
                    <a:gd name="connsiteX3-79" fmla="*/ 244790 w 406232"/>
                    <a:gd name="connsiteY3-80" fmla="*/ 43157 h 357637"/>
                    <a:gd name="connsiteX4-81" fmla="*/ 401952 w 406232"/>
                    <a:gd name="connsiteY4-82" fmla="*/ 295 h 357637"/>
                    <a:gd name="connsiteX5-83" fmla="*/ 359090 w 406232"/>
                    <a:gd name="connsiteY5-84" fmla="*/ 26489 h 357637"/>
                    <a:gd name="connsiteX6-85" fmla="*/ 330515 w 406232"/>
                    <a:gd name="connsiteY6-86" fmla="*/ 69351 h 357637"/>
                    <a:gd name="connsiteX7-87" fmla="*/ 278127 w 406232"/>
                    <a:gd name="connsiteY7-88" fmla="*/ 209845 h 357637"/>
                    <a:gd name="connsiteX8-89" fmla="*/ 211452 w 406232"/>
                    <a:gd name="connsiteY8-90" fmla="*/ 305095 h 357637"/>
                    <a:gd name="connsiteX9-91" fmla="*/ 120964 w 406232"/>
                    <a:gd name="connsiteY9-92" fmla="*/ 355101 h 357637"/>
                    <a:gd name="connsiteX10-93" fmla="*/ 44765 w 406232"/>
                    <a:gd name="connsiteY10-94" fmla="*/ 345576 h 357637"/>
                    <a:gd name="connsiteX11-95" fmla="*/ 6665 w 406232"/>
                    <a:gd name="connsiteY11-96" fmla="*/ 305095 h 357637"/>
                    <a:gd name="connsiteX0-97" fmla="*/ 6665 w 406232"/>
                    <a:gd name="connsiteY0-98" fmla="*/ 305095 h 357637"/>
                    <a:gd name="connsiteX1-99" fmla="*/ 6665 w 406232"/>
                    <a:gd name="connsiteY1-100" fmla="*/ 226514 h 357637"/>
                    <a:gd name="connsiteX2-101" fmla="*/ 73340 w 406232"/>
                    <a:gd name="connsiteY2-102" fmla="*/ 128882 h 357637"/>
                    <a:gd name="connsiteX3-103" fmla="*/ 244790 w 406232"/>
                    <a:gd name="connsiteY3-104" fmla="*/ 43157 h 357637"/>
                    <a:gd name="connsiteX4-105" fmla="*/ 401952 w 406232"/>
                    <a:gd name="connsiteY4-106" fmla="*/ 295 h 357637"/>
                    <a:gd name="connsiteX5-107" fmla="*/ 359090 w 406232"/>
                    <a:gd name="connsiteY5-108" fmla="*/ 26489 h 357637"/>
                    <a:gd name="connsiteX6-109" fmla="*/ 330515 w 406232"/>
                    <a:gd name="connsiteY6-110" fmla="*/ 69351 h 357637"/>
                    <a:gd name="connsiteX7-111" fmla="*/ 278127 w 406232"/>
                    <a:gd name="connsiteY7-112" fmla="*/ 209845 h 357637"/>
                    <a:gd name="connsiteX8-113" fmla="*/ 211452 w 406232"/>
                    <a:gd name="connsiteY8-114" fmla="*/ 305095 h 357637"/>
                    <a:gd name="connsiteX9-115" fmla="*/ 120964 w 406232"/>
                    <a:gd name="connsiteY9-116" fmla="*/ 355101 h 357637"/>
                    <a:gd name="connsiteX10-117" fmla="*/ 44765 w 406232"/>
                    <a:gd name="connsiteY10-118" fmla="*/ 345576 h 357637"/>
                    <a:gd name="connsiteX11-119" fmla="*/ 6665 w 406232"/>
                    <a:gd name="connsiteY11-120" fmla="*/ 305095 h 357637"/>
                    <a:gd name="connsiteX0-121" fmla="*/ 7668 w 407235"/>
                    <a:gd name="connsiteY0-122" fmla="*/ 305095 h 357637"/>
                    <a:gd name="connsiteX1-123" fmla="*/ 7668 w 407235"/>
                    <a:gd name="connsiteY1-124" fmla="*/ 226514 h 357637"/>
                    <a:gd name="connsiteX2-125" fmla="*/ 74343 w 407235"/>
                    <a:gd name="connsiteY2-126" fmla="*/ 128882 h 357637"/>
                    <a:gd name="connsiteX3-127" fmla="*/ 245793 w 407235"/>
                    <a:gd name="connsiteY3-128" fmla="*/ 43157 h 357637"/>
                    <a:gd name="connsiteX4-129" fmla="*/ 402955 w 407235"/>
                    <a:gd name="connsiteY4-130" fmla="*/ 295 h 357637"/>
                    <a:gd name="connsiteX5-131" fmla="*/ 360093 w 407235"/>
                    <a:gd name="connsiteY5-132" fmla="*/ 26489 h 357637"/>
                    <a:gd name="connsiteX6-133" fmla="*/ 331518 w 407235"/>
                    <a:gd name="connsiteY6-134" fmla="*/ 69351 h 357637"/>
                    <a:gd name="connsiteX7-135" fmla="*/ 279130 w 407235"/>
                    <a:gd name="connsiteY7-136" fmla="*/ 209845 h 357637"/>
                    <a:gd name="connsiteX8-137" fmla="*/ 212455 w 407235"/>
                    <a:gd name="connsiteY8-138" fmla="*/ 305095 h 357637"/>
                    <a:gd name="connsiteX9-139" fmla="*/ 121967 w 407235"/>
                    <a:gd name="connsiteY9-140" fmla="*/ 355101 h 357637"/>
                    <a:gd name="connsiteX10-141" fmla="*/ 45768 w 407235"/>
                    <a:gd name="connsiteY10-142" fmla="*/ 345576 h 357637"/>
                    <a:gd name="connsiteX11-143" fmla="*/ 7668 w 407235"/>
                    <a:gd name="connsiteY11-144" fmla="*/ 305095 h 357637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</a:cxnLst>
                  <a:rect l="l" t="t" r="r" b="b"/>
                  <a:pathLst>
                    <a:path w="407235" h="357637">
                      <a:moveTo>
                        <a:pt x="7668" y="305095"/>
                      </a:moveTo>
                      <a:cubicBezTo>
                        <a:pt x="1318" y="285251"/>
                        <a:pt x="-5826" y="270170"/>
                        <a:pt x="7668" y="226514"/>
                      </a:cubicBezTo>
                      <a:cubicBezTo>
                        <a:pt x="21162" y="182858"/>
                        <a:pt x="48943" y="149916"/>
                        <a:pt x="74343" y="128882"/>
                      </a:cubicBezTo>
                      <a:cubicBezTo>
                        <a:pt x="99743" y="107848"/>
                        <a:pt x="191024" y="64588"/>
                        <a:pt x="245793" y="43157"/>
                      </a:cubicBezTo>
                      <a:cubicBezTo>
                        <a:pt x="300562" y="21726"/>
                        <a:pt x="383905" y="3073"/>
                        <a:pt x="402955" y="295"/>
                      </a:cubicBezTo>
                      <a:cubicBezTo>
                        <a:pt x="422005" y="-2483"/>
                        <a:pt x="371999" y="14980"/>
                        <a:pt x="360093" y="26489"/>
                      </a:cubicBezTo>
                      <a:cubicBezTo>
                        <a:pt x="348187" y="37998"/>
                        <a:pt x="345012" y="38792"/>
                        <a:pt x="331518" y="69351"/>
                      </a:cubicBezTo>
                      <a:cubicBezTo>
                        <a:pt x="318024" y="99910"/>
                        <a:pt x="298974" y="170554"/>
                        <a:pt x="279130" y="209845"/>
                      </a:cubicBezTo>
                      <a:cubicBezTo>
                        <a:pt x="259286" y="249136"/>
                        <a:pt x="238649" y="280886"/>
                        <a:pt x="212455" y="305095"/>
                      </a:cubicBezTo>
                      <a:cubicBezTo>
                        <a:pt x="186261" y="329304"/>
                        <a:pt x="149748" y="348354"/>
                        <a:pt x="121967" y="355101"/>
                      </a:cubicBezTo>
                      <a:cubicBezTo>
                        <a:pt x="94186" y="361848"/>
                        <a:pt x="64818" y="353910"/>
                        <a:pt x="45768" y="345576"/>
                      </a:cubicBezTo>
                      <a:cubicBezTo>
                        <a:pt x="26718" y="337242"/>
                        <a:pt x="14018" y="324939"/>
                        <a:pt x="7668" y="30509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1400" dirty="0">
                    <a:solidFill>
                      <a:schemeClr val="tx1"/>
                    </a:solidFill>
                    <a:ea typeface="思源黑体 CN Bold" panose="020B0800000000000000" charset="-122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72" name="任意多边形 71"/>
                <p:cNvSpPr/>
                <p:nvPr/>
              </p:nvSpPr>
              <p:spPr>
                <a:xfrm>
                  <a:off x="10760386" y="4337977"/>
                  <a:ext cx="95196" cy="121637"/>
                </a:xfrm>
                <a:custGeom>
                  <a:avLst/>
                  <a:gdLst>
                    <a:gd name="connsiteX0" fmla="*/ 114303 w 114583"/>
                    <a:gd name="connsiteY0" fmla="*/ 621 h 110589"/>
                    <a:gd name="connsiteX1" fmla="*/ 66678 w 114583"/>
                    <a:gd name="connsiteY1" fmla="*/ 60153 h 110589"/>
                    <a:gd name="connsiteX2" fmla="*/ 40484 w 114583"/>
                    <a:gd name="connsiteY2" fmla="*/ 110159 h 110589"/>
                    <a:gd name="connsiteX3" fmla="*/ 3 w 114583"/>
                    <a:gd name="connsiteY3" fmla="*/ 81584 h 110589"/>
                    <a:gd name="connsiteX4" fmla="*/ 42865 w 114583"/>
                    <a:gd name="connsiteY4" fmla="*/ 33959 h 110589"/>
                    <a:gd name="connsiteX5" fmla="*/ 114303 w 114583"/>
                    <a:gd name="connsiteY5" fmla="*/ 621 h 110589"/>
                    <a:gd name="connsiteX0-1" fmla="*/ 114303 w 114766"/>
                    <a:gd name="connsiteY0-2" fmla="*/ 7143 h 117111"/>
                    <a:gd name="connsiteX1-3" fmla="*/ 66678 w 114766"/>
                    <a:gd name="connsiteY1-4" fmla="*/ 66675 h 117111"/>
                    <a:gd name="connsiteX2-5" fmla="*/ 40484 w 114766"/>
                    <a:gd name="connsiteY2-6" fmla="*/ 116681 h 117111"/>
                    <a:gd name="connsiteX3-7" fmla="*/ 3 w 114766"/>
                    <a:gd name="connsiteY3-8" fmla="*/ 88106 h 117111"/>
                    <a:gd name="connsiteX4-9" fmla="*/ 42865 w 114766"/>
                    <a:gd name="connsiteY4-10" fmla="*/ 40481 h 117111"/>
                    <a:gd name="connsiteX5-11" fmla="*/ 88109 w 114766"/>
                    <a:gd name="connsiteY5-12" fmla="*/ 4762 h 117111"/>
                    <a:gd name="connsiteX6" fmla="*/ 114303 w 114766"/>
                    <a:gd name="connsiteY6" fmla="*/ 7143 h 117111"/>
                    <a:gd name="connsiteX0-13" fmla="*/ 114306 w 114769"/>
                    <a:gd name="connsiteY0-14" fmla="*/ 7143 h 109586"/>
                    <a:gd name="connsiteX1-15" fmla="*/ 66681 w 114769"/>
                    <a:gd name="connsiteY1-16" fmla="*/ 66675 h 109586"/>
                    <a:gd name="connsiteX2-17" fmla="*/ 29099 w 114769"/>
                    <a:gd name="connsiteY2-18" fmla="*/ 108934 h 109586"/>
                    <a:gd name="connsiteX3-19" fmla="*/ 6 w 114769"/>
                    <a:gd name="connsiteY3-20" fmla="*/ 88106 h 109586"/>
                    <a:gd name="connsiteX4-21" fmla="*/ 42868 w 114769"/>
                    <a:gd name="connsiteY4-22" fmla="*/ 40481 h 109586"/>
                    <a:gd name="connsiteX5-23" fmla="*/ 88112 w 114769"/>
                    <a:gd name="connsiteY5-24" fmla="*/ 4762 h 109586"/>
                    <a:gd name="connsiteX6-25" fmla="*/ 114306 w 114769"/>
                    <a:gd name="connsiteY6-26" fmla="*/ 7143 h 109586"/>
                    <a:gd name="connsiteX0-27" fmla="*/ 148467 w 148642"/>
                    <a:gd name="connsiteY0-28" fmla="*/ 2864 h 123382"/>
                    <a:gd name="connsiteX1-29" fmla="*/ 66681 w 148642"/>
                    <a:gd name="connsiteY1-30" fmla="*/ 80472 h 123382"/>
                    <a:gd name="connsiteX2-31" fmla="*/ 29099 w 148642"/>
                    <a:gd name="connsiteY2-32" fmla="*/ 122731 h 123382"/>
                    <a:gd name="connsiteX3-33" fmla="*/ 6 w 148642"/>
                    <a:gd name="connsiteY3-34" fmla="*/ 101903 h 123382"/>
                    <a:gd name="connsiteX4-35" fmla="*/ 42868 w 148642"/>
                    <a:gd name="connsiteY4-36" fmla="*/ 54278 h 123382"/>
                    <a:gd name="connsiteX5-37" fmla="*/ 88112 w 148642"/>
                    <a:gd name="connsiteY5-38" fmla="*/ 18559 h 123382"/>
                    <a:gd name="connsiteX6-39" fmla="*/ 148467 w 148642"/>
                    <a:gd name="connsiteY6-40" fmla="*/ 2864 h 123382"/>
                    <a:gd name="connsiteX0-41" fmla="*/ 148467 w 151739"/>
                    <a:gd name="connsiteY0-42" fmla="*/ 11381 h 131899"/>
                    <a:gd name="connsiteX1-43" fmla="*/ 66681 w 151739"/>
                    <a:gd name="connsiteY1-44" fmla="*/ 88989 h 131899"/>
                    <a:gd name="connsiteX2-45" fmla="*/ 29099 w 151739"/>
                    <a:gd name="connsiteY2-46" fmla="*/ 131248 h 131899"/>
                    <a:gd name="connsiteX3-47" fmla="*/ 6 w 151739"/>
                    <a:gd name="connsiteY3-48" fmla="*/ 110420 h 131899"/>
                    <a:gd name="connsiteX4-49" fmla="*/ 42868 w 151739"/>
                    <a:gd name="connsiteY4-50" fmla="*/ 62795 h 131899"/>
                    <a:gd name="connsiteX5-51" fmla="*/ 129865 w 151739"/>
                    <a:gd name="connsiteY5-52" fmla="*/ 3837 h 131899"/>
                    <a:gd name="connsiteX6-53" fmla="*/ 148467 w 151739"/>
                    <a:gd name="connsiteY6-54" fmla="*/ 11381 h 13189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25" y="connsiteY6-26"/>
                    </a:cxn>
                  </a:cxnLst>
                  <a:rect l="l" t="t" r="r" b="b"/>
                  <a:pathLst>
                    <a:path w="151739" h="131899">
                      <a:moveTo>
                        <a:pt x="148467" y="11381"/>
                      </a:moveTo>
                      <a:cubicBezTo>
                        <a:pt x="137936" y="25573"/>
                        <a:pt x="86576" y="69011"/>
                        <a:pt x="66681" y="88989"/>
                      </a:cubicBezTo>
                      <a:cubicBezTo>
                        <a:pt x="46786" y="108967"/>
                        <a:pt x="40211" y="127676"/>
                        <a:pt x="29099" y="131248"/>
                      </a:cubicBezTo>
                      <a:cubicBezTo>
                        <a:pt x="17987" y="134820"/>
                        <a:pt x="-391" y="123120"/>
                        <a:pt x="6" y="110420"/>
                      </a:cubicBezTo>
                      <a:cubicBezTo>
                        <a:pt x="403" y="97720"/>
                        <a:pt x="21225" y="80559"/>
                        <a:pt x="42868" y="62795"/>
                      </a:cubicBezTo>
                      <a:cubicBezTo>
                        <a:pt x="64511" y="45031"/>
                        <a:pt x="117959" y="9393"/>
                        <a:pt x="129865" y="3837"/>
                      </a:cubicBezTo>
                      <a:cubicBezTo>
                        <a:pt x="141771" y="-1719"/>
                        <a:pt x="158998" y="-2811"/>
                        <a:pt x="148467" y="113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1400" dirty="0">
                    <a:solidFill>
                      <a:schemeClr val="tx1"/>
                    </a:solidFill>
                    <a:ea typeface="思源黑体 CN Bold" panose="020B0800000000000000" charset="-122"/>
                    <a:cs typeface="思源黑体 CN Bold" panose="020B0800000000000000" charset="-122"/>
                  </a:endParaRPr>
                </a:p>
              </p:txBody>
            </p:sp>
          </p:grpSp>
          <p:sp>
            <p:nvSpPr>
              <p:cNvPr id="73" name="任意多边形 72"/>
              <p:cNvSpPr/>
              <p:nvPr/>
            </p:nvSpPr>
            <p:spPr>
              <a:xfrm>
                <a:off x="3070141" y="5369694"/>
                <a:ext cx="323420" cy="355925"/>
              </a:xfrm>
              <a:custGeom>
                <a:avLst/>
                <a:gdLst>
                  <a:gd name="connsiteX0" fmla="*/ 319140 w 323420"/>
                  <a:gd name="connsiteY0" fmla="*/ 295 h 355925"/>
                  <a:gd name="connsiteX1" fmla="*/ 276278 w 323420"/>
                  <a:gd name="connsiteY1" fmla="*/ 26489 h 355925"/>
                  <a:gd name="connsiteX2" fmla="*/ 247703 w 323420"/>
                  <a:gd name="connsiteY2" fmla="*/ 69351 h 355925"/>
                  <a:gd name="connsiteX3" fmla="*/ 195315 w 323420"/>
                  <a:gd name="connsiteY3" fmla="*/ 209845 h 355925"/>
                  <a:gd name="connsiteX4" fmla="*/ 128640 w 323420"/>
                  <a:gd name="connsiteY4" fmla="*/ 305095 h 355925"/>
                  <a:gd name="connsiteX5" fmla="*/ 84656 w 323420"/>
                  <a:gd name="connsiteY5" fmla="*/ 336177 h 355925"/>
                  <a:gd name="connsiteX6" fmla="*/ 36710 w 323420"/>
                  <a:gd name="connsiteY6" fmla="*/ 355132 h 355925"/>
                  <a:gd name="connsiteX7" fmla="*/ 0 w 323420"/>
                  <a:gd name="connsiteY7" fmla="*/ 355925 h 355925"/>
                  <a:gd name="connsiteX8" fmla="*/ 82794 w 323420"/>
                  <a:gd name="connsiteY8" fmla="*/ 77974 h 355925"/>
                  <a:gd name="connsiteX9" fmla="*/ 115655 w 323420"/>
                  <a:gd name="connsiteY9" fmla="*/ 62635 h 355925"/>
                  <a:gd name="connsiteX10" fmla="*/ 161978 w 323420"/>
                  <a:gd name="connsiteY10" fmla="*/ 43157 h 355925"/>
                  <a:gd name="connsiteX11" fmla="*/ 319140 w 323420"/>
                  <a:gd name="connsiteY11" fmla="*/ 295 h 355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23420" h="355925">
                    <a:moveTo>
                      <a:pt x="319140" y="295"/>
                    </a:moveTo>
                    <a:cubicBezTo>
                      <a:pt x="338190" y="-2483"/>
                      <a:pt x="288184" y="14980"/>
                      <a:pt x="276278" y="26489"/>
                    </a:cubicBezTo>
                    <a:cubicBezTo>
                      <a:pt x="264372" y="37998"/>
                      <a:pt x="261197" y="38792"/>
                      <a:pt x="247703" y="69351"/>
                    </a:cubicBezTo>
                    <a:cubicBezTo>
                      <a:pt x="234209" y="99910"/>
                      <a:pt x="215159" y="170554"/>
                      <a:pt x="195315" y="209845"/>
                    </a:cubicBezTo>
                    <a:cubicBezTo>
                      <a:pt x="175471" y="249136"/>
                      <a:pt x="154834" y="280886"/>
                      <a:pt x="128640" y="305095"/>
                    </a:cubicBezTo>
                    <a:lnTo>
                      <a:pt x="84656" y="336177"/>
                    </a:lnTo>
                    <a:lnTo>
                      <a:pt x="36710" y="355132"/>
                    </a:lnTo>
                    <a:lnTo>
                      <a:pt x="0" y="355925"/>
                    </a:lnTo>
                    <a:lnTo>
                      <a:pt x="82794" y="77974"/>
                    </a:lnTo>
                    <a:lnTo>
                      <a:pt x="115655" y="62635"/>
                    </a:lnTo>
                    <a:cubicBezTo>
                      <a:pt x="132312" y="55237"/>
                      <a:pt x="148286" y="48515"/>
                      <a:pt x="161978" y="43157"/>
                    </a:cubicBezTo>
                    <a:cubicBezTo>
                      <a:pt x="216747" y="21726"/>
                      <a:pt x="300090" y="3073"/>
                      <a:pt x="319140" y="29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 dirty="0">
                  <a:solidFill>
                    <a:schemeClr val="tx1"/>
                  </a:solidFill>
                  <a:ea typeface="思源黑体 CN Bold" panose="020B0800000000000000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74" name="任意多边形 73"/>
              <p:cNvSpPr/>
              <p:nvPr/>
            </p:nvSpPr>
            <p:spPr>
              <a:xfrm>
                <a:off x="2996123" y="5505148"/>
                <a:ext cx="181927" cy="183765"/>
              </a:xfrm>
              <a:custGeom>
                <a:avLst/>
                <a:gdLst>
                  <a:gd name="connsiteX0" fmla="*/ 975 w 178496"/>
                  <a:gd name="connsiteY0" fmla="*/ 166776 h 170879"/>
                  <a:gd name="connsiteX1" fmla="*/ 91463 w 178496"/>
                  <a:gd name="connsiteY1" fmla="*/ 64383 h 170879"/>
                  <a:gd name="connsiteX2" fmla="*/ 177188 w 178496"/>
                  <a:gd name="connsiteY2" fmla="*/ 89 h 170879"/>
                  <a:gd name="connsiteX3" fmla="*/ 136706 w 178496"/>
                  <a:gd name="connsiteY3" fmla="*/ 52476 h 170879"/>
                  <a:gd name="connsiteX4" fmla="*/ 48600 w 178496"/>
                  <a:gd name="connsiteY4" fmla="*/ 138201 h 170879"/>
                  <a:gd name="connsiteX5" fmla="*/ 975 w 178496"/>
                  <a:gd name="connsiteY5" fmla="*/ 166776 h 170879"/>
                  <a:gd name="connsiteX0-1" fmla="*/ 3352 w 180873"/>
                  <a:gd name="connsiteY0-2" fmla="*/ 166776 h 173137"/>
                  <a:gd name="connsiteX1-3" fmla="*/ 93840 w 180873"/>
                  <a:gd name="connsiteY1-4" fmla="*/ 64383 h 173137"/>
                  <a:gd name="connsiteX2-5" fmla="*/ 179565 w 180873"/>
                  <a:gd name="connsiteY2-6" fmla="*/ 89 h 173137"/>
                  <a:gd name="connsiteX3-7" fmla="*/ 139083 w 180873"/>
                  <a:gd name="connsiteY3-8" fmla="*/ 52476 h 173137"/>
                  <a:gd name="connsiteX4-9" fmla="*/ 50977 w 180873"/>
                  <a:gd name="connsiteY4-10" fmla="*/ 138201 h 173137"/>
                  <a:gd name="connsiteX5-11" fmla="*/ 22402 w 180873"/>
                  <a:gd name="connsiteY5-12" fmla="*/ 159633 h 173137"/>
                  <a:gd name="connsiteX6" fmla="*/ 3352 w 180873"/>
                  <a:gd name="connsiteY6" fmla="*/ 166776 h 173137"/>
                  <a:gd name="connsiteX0-13" fmla="*/ 4789 w 182310"/>
                  <a:gd name="connsiteY0-14" fmla="*/ 166776 h 185696"/>
                  <a:gd name="connsiteX1-15" fmla="*/ 95277 w 182310"/>
                  <a:gd name="connsiteY1-16" fmla="*/ 64383 h 185696"/>
                  <a:gd name="connsiteX2-17" fmla="*/ 181002 w 182310"/>
                  <a:gd name="connsiteY2-18" fmla="*/ 89 h 185696"/>
                  <a:gd name="connsiteX3-19" fmla="*/ 140520 w 182310"/>
                  <a:gd name="connsiteY3-20" fmla="*/ 52476 h 185696"/>
                  <a:gd name="connsiteX4-21" fmla="*/ 52414 w 182310"/>
                  <a:gd name="connsiteY4-22" fmla="*/ 138201 h 185696"/>
                  <a:gd name="connsiteX5-23" fmla="*/ 16695 w 182310"/>
                  <a:gd name="connsiteY5-24" fmla="*/ 183445 h 185696"/>
                  <a:gd name="connsiteX6-25" fmla="*/ 4789 w 182310"/>
                  <a:gd name="connsiteY6-26" fmla="*/ 166776 h 185696"/>
                  <a:gd name="connsiteX0-27" fmla="*/ 4789 w 181809"/>
                  <a:gd name="connsiteY0-28" fmla="*/ 166776 h 185696"/>
                  <a:gd name="connsiteX1-29" fmla="*/ 95277 w 181809"/>
                  <a:gd name="connsiteY1-30" fmla="*/ 64383 h 185696"/>
                  <a:gd name="connsiteX2-31" fmla="*/ 181002 w 181809"/>
                  <a:gd name="connsiteY2-32" fmla="*/ 89 h 185696"/>
                  <a:gd name="connsiteX3-33" fmla="*/ 133376 w 181809"/>
                  <a:gd name="connsiteY3-34" fmla="*/ 52476 h 185696"/>
                  <a:gd name="connsiteX4-35" fmla="*/ 52414 w 181809"/>
                  <a:gd name="connsiteY4-36" fmla="*/ 138201 h 185696"/>
                  <a:gd name="connsiteX5-37" fmla="*/ 16695 w 181809"/>
                  <a:gd name="connsiteY5-38" fmla="*/ 183445 h 185696"/>
                  <a:gd name="connsiteX6-39" fmla="*/ 4789 w 181809"/>
                  <a:gd name="connsiteY6-40" fmla="*/ 166776 h 185696"/>
                  <a:gd name="connsiteX0-41" fmla="*/ 4789 w 181809"/>
                  <a:gd name="connsiteY0-42" fmla="*/ 166776 h 185696"/>
                  <a:gd name="connsiteX1-43" fmla="*/ 95277 w 181809"/>
                  <a:gd name="connsiteY1-44" fmla="*/ 64383 h 185696"/>
                  <a:gd name="connsiteX2-45" fmla="*/ 181002 w 181809"/>
                  <a:gd name="connsiteY2-46" fmla="*/ 89 h 185696"/>
                  <a:gd name="connsiteX3-47" fmla="*/ 133376 w 181809"/>
                  <a:gd name="connsiteY3-48" fmla="*/ 52476 h 185696"/>
                  <a:gd name="connsiteX4-49" fmla="*/ 52414 w 181809"/>
                  <a:gd name="connsiteY4-50" fmla="*/ 133439 h 185696"/>
                  <a:gd name="connsiteX5-51" fmla="*/ 16695 w 181809"/>
                  <a:gd name="connsiteY5-52" fmla="*/ 183445 h 185696"/>
                  <a:gd name="connsiteX6-53" fmla="*/ 4789 w 181809"/>
                  <a:gd name="connsiteY6-54" fmla="*/ 166776 h 185696"/>
                  <a:gd name="connsiteX0-55" fmla="*/ 6892 w 183912"/>
                  <a:gd name="connsiteY0-56" fmla="*/ 166776 h 183799"/>
                  <a:gd name="connsiteX1-57" fmla="*/ 97380 w 183912"/>
                  <a:gd name="connsiteY1-58" fmla="*/ 64383 h 183799"/>
                  <a:gd name="connsiteX2-59" fmla="*/ 183105 w 183912"/>
                  <a:gd name="connsiteY2-60" fmla="*/ 89 h 183799"/>
                  <a:gd name="connsiteX3-61" fmla="*/ 135479 w 183912"/>
                  <a:gd name="connsiteY3-62" fmla="*/ 52476 h 183799"/>
                  <a:gd name="connsiteX4-63" fmla="*/ 54517 w 183912"/>
                  <a:gd name="connsiteY4-64" fmla="*/ 133439 h 183799"/>
                  <a:gd name="connsiteX5-65" fmla="*/ 11655 w 183912"/>
                  <a:gd name="connsiteY5-66" fmla="*/ 181064 h 183799"/>
                  <a:gd name="connsiteX6-67" fmla="*/ 6892 w 183912"/>
                  <a:gd name="connsiteY6-68" fmla="*/ 166776 h 183799"/>
                  <a:gd name="connsiteX0-69" fmla="*/ 6892 w 183575"/>
                  <a:gd name="connsiteY0-70" fmla="*/ 166823 h 183846"/>
                  <a:gd name="connsiteX1-71" fmla="*/ 97380 w 183575"/>
                  <a:gd name="connsiteY1-72" fmla="*/ 64430 h 183846"/>
                  <a:gd name="connsiteX2-73" fmla="*/ 183105 w 183575"/>
                  <a:gd name="connsiteY2-74" fmla="*/ 136 h 183846"/>
                  <a:gd name="connsiteX3-75" fmla="*/ 128336 w 183575"/>
                  <a:gd name="connsiteY3-76" fmla="*/ 50142 h 183846"/>
                  <a:gd name="connsiteX4-77" fmla="*/ 54517 w 183575"/>
                  <a:gd name="connsiteY4-78" fmla="*/ 133486 h 183846"/>
                  <a:gd name="connsiteX5-79" fmla="*/ 11655 w 183575"/>
                  <a:gd name="connsiteY5-80" fmla="*/ 181111 h 183846"/>
                  <a:gd name="connsiteX6-81" fmla="*/ 6892 w 183575"/>
                  <a:gd name="connsiteY6-82" fmla="*/ 166823 h 183846"/>
                  <a:gd name="connsiteX0-83" fmla="*/ 6892 w 183417"/>
                  <a:gd name="connsiteY0-84" fmla="*/ 166742 h 183765"/>
                  <a:gd name="connsiteX1-85" fmla="*/ 97380 w 183417"/>
                  <a:gd name="connsiteY1-86" fmla="*/ 64349 h 183765"/>
                  <a:gd name="connsiteX2-87" fmla="*/ 183105 w 183417"/>
                  <a:gd name="connsiteY2-88" fmla="*/ 55 h 183765"/>
                  <a:gd name="connsiteX3-89" fmla="*/ 123574 w 183417"/>
                  <a:gd name="connsiteY3-90" fmla="*/ 54824 h 183765"/>
                  <a:gd name="connsiteX4-91" fmla="*/ 54517 w 183417"/>
                  <a:gd name="connsiteY4-92" fmla="*/ 133405 h 183765"/>
                  <a:gd name="connsiteX5-93" fmla="*/ 11655 w 183417"/>
                  <a:gd name="connsiteY5-94" fmla="*/ 181030 h 183765"/>
                  <a:gd name="connsiteX6-95" fmla="*/ 6892 w 183417"/>
                  <a:gd name="connsiteY6-96" fmla="*/ 166742 h 183765"/>
                  <a:gd name="connsiteX0-97" fmla="*/ 5402 w 181927"/>
                  <a:gd name="connsiteY0-98" fmla="*/ 166742 h 183765"/>
                  <a:gd name="connsiteX1-99" fmla="*/ 95890 w 181927"/>
                  <a:gd name="connsiteY1-100" fmla="*/ 64349 h 183765"/>
                  <a:gd name="connsiteX2-101" fmla="*/ 181615 w 181927"/>
                  <a:gd name="connsiteY2-102" fmla="*/ 55 h 183765"/>
                  <a:gd name="connsiteX3-103" fmla="*/ 122084 w 181927"/>
                  <a:gd name="connsiteY3-104" fmla="*/ 54824 h 183765"/>
                  <a:gd name="connsiteX4-105" fmla="*/ 53027 w 181927"/>
                  <a:gd name="connsiteY4-106" fmla="*/ 133405 h 183765"/>
                  <a:gd name="connsiteX5-107" fmla="*/ 14927 w 181927"/>
                  <a:gd name="connsiteY5-108" fmla="*/ 181030 h 183765"/>
                  <a:gd name="connsiteX6-109" fmla="*/ 5402 w 181927"/>
                  <a:gd name="connsiteY6-110" fmla="*/ 166742 h 18376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25" y="connsiteY6-26"/>
                  </a:cxn>
                </a:cxnLst>
                <a:rect l="l" t="t" r="r" b="b"/>
                <a:pathLst>
                  <a:path w="181927" h="183765">
                    <a:moveTo>
                      <a:pt x="5402" y="166742"/>
                    </a:moveTo>
                    <a:cubicBezTo>
                      <a:pt x="18896" y="147295"/>
                      <a:pt x="66521" y="92130"/>
                      <a:pt x="95890" y="64349"/>
                    </a:cubicBezTo>
                    <a:cubicBezTo>
                      <a:pt x="125259" y="36568"/>
                      <a:pt x="177249" y="1642"/>
                      <a:pt x="181615" y="55"/>
                    </a:cubicBezTo>
                    <a:cubicBezTo>
                      <a:pt x="185981" y="-1532"/>
                      <a:pt x="143515" y="31805"/>
                      <a:pt x="122084" y="54824"/>
                    </a:cubicBezTo>
                    <a:cubicBezTo>
                      <a:pt x="100653" y="77843"/>
                      <a:pt x="70886" y="112371"/>
                      <a:pt x="53027" y="133405"/>
                    </a:cubicBezTo>
                    <a:cubicBezTo>
                      <a:pt x="35168" y="154439"/>
                      <a:pt x="22865" y="176268"/>
                      <a:pt x="14927" y="181030"/>
                    </a:cubicBezTo>
                    <a:cubicBezTo>
                      <a:pt x="6990" y="185793"/>
                      <a:pt x="-8092" y="186189"/>
                      <a:pt x="5402" y="1667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 dirty="0">
                  <a:solidFill>
                    <a:schemeClr val="tx1"/>
                  </a:solidFill>
                  <a:ea typeface="思源黑体 CN Bold" panose="020B0800000000000000" charset="-122"/>
                  <a:cs typeface="思源黑体 CN Bold" panose="020B0800000000000000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工作完成情况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aphicFrame>
        <p:nvGraphicFramePr>
          <p:cNvPr id="38" name="图表 37"/>
          <p:cNvGraphicFramePr/>
          <p:nvPr/>
        </p:nvGraphicFramePr>
        <p:xfrm>
          <a:off x="656590" y="1548765"/>
          <a:ext cx="5837555" cy="42551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6996430" y="1388982"/>
            <a:ext cx="4554220" cy="1149748"/>
            <a:chOff x="7893" y="2702"/>
            <a:chExt cx="7172" cy="1811"/>
          </a:xfrm>
        </p:grpSpPr>
        <p:sp>
          <p:nvSpPr>
            <p:cNvPr id="22" name="Rectangle 21"/>
            <p:cNvSpPr/>
            <p:nvPr/>
          </p:nvSpPr>
          <p:spPr>
            <a:xfrm>
              <a:off x="7893" y="3193"/>
              <a:ext cx="7172" cy="1320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indent="0" algn="l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单击选中文案，修改您需要的文案。单击选中文案，修改您需要的文案。单击选中文案单击选中文案单击选中文案，修改您需要的文案。</a:t>
              </a:r>
              <a:r>
                <a:rPr lang="en-US" altLang="zh-CN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......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Text Placeholder 2"/>
            <p:cNvSpPr txBox="1"/>
            <p:nvPr/>
          </p:nvSpPr>
          <p:spPr>
            <a:xfrm>
              <a:off x="7893" y="2702"/>
              <a:ext cx="5347" cy="744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zh-CN" altLang="en-US" sz="180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ea"/>
                </a:rPr>
                <a:t>添加标题</a:t>
              </a:r>
              <a:endParaRPr lang="zh-CN" altLang="en-US" sz="180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996430" y="2887345"/>
            <a:ext cx="4554220" cy="1149350"/>
            <a:chOff x="7893" y="2702"/>
            <a:chExt cx="7172" cy="1811"/>
          </a:xfrm>
        </p:grpSpPr>
        <p:sp>
          <p:nvSpPr>
            <p:cNvPr id="4" name="Rectangle 21"/>
            <p:cNvSpPr/>
            <p:nvPr/>
          </p:nvSpPr>
          <p:spPr>
            <a:xfrm>
              <a:off x="7893" y="3193"/>
              <a:ext cx="7172" cy="1320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indent="0" algn="l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单击选中文案，修改您需要的文案。单击选中文案，修改您需要的文案。单击选中文案单击选中文案单击选中文案，修改您需要的文案。</a:t>
              </a:r>
              <a:r>
                <a:rPr lang="en-US" altLang="zh-CN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......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" name="Text Placeholder 2"/>
            <p:cNvSpPr txBox="1"/>
            <p:nvPr/>
          </p:nvSpPr>
          <p:spPr>
            <a:xfrm>
              <a:off x="7893" y="2702"/>
              <a:ext cx="5347" cy="744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zh-CN" altLang="en-US" sz="180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ea"/>
                </a:rPr>
                <a:t>添加标题</a:t>
              </a:r>
              <a:endParaRPr lang="zh-CN" altLang="en-US" sz="180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996430" y="4385310"/>
            <a:ext cx="4554220" cy="1149350"/>
            <a:chOff x="7893" y="2702"/>
            <a:chExt cx="7172" cy="1811"/>
          </a:xfrm>
        </p:grpSpPr>
        <p:sp>
          <p:nvSpPr>
            <p:cNvPr id="7" name="Rectangle 21"/>
            <p:cNvSpPr/>
            <p:nvPr/>
          </p:nvSpPr>
          <p:spPr>
            <a:xfrm>
              <a:off x="7893" y="3193"/>
              <a:ext cx="7172" cy="1320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0" indent="0" algn="l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单击选中文案，修改您需要的文案。单击选中文案，修改您需要的文案。单击选中文案单击选中文案单击选中文案，修改您需要的文案。</a:t>
              </a:r>
              <a:r>
                <a:rPr lang="en-US" altLang="zh-CN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......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Text Placeholder 2"/>
            <p:cNvSpPr txBox="1"/>
            <p:nvPr/>
          </p:nvSpPr>
          <p:spPr>
            <a:xfrm>
              <a:off x="7893" y="2702"/>
              <a:ext cx="5347" cy="744"/>
            </a:xfrm>
            <a:prstGeom prst="rect">
              <a:avLst/>
            </a:prstGeom>
          </p:spPr>
          <p:txBody>
            <a:bodyPr/>
            <a:lstStyle>
              <a:lvl1pPr marL="0" indent="0" algn="ctr" defTabSz="1460500" rtl="0" eaLnBrk="1" latinLnBrk="0" hangingPunct="1">
                <a:lnSpc>
                  <a:spcPct val="9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37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83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6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5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7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1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260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814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395" indent="-365125" algn="l" defTabSz="1460500" rtl="0" eaLnBrk="1" latinLnBrk="0" hangingPunct="1">
                <a:lnSpc>
                  <a:spcPct val="90000"/>
                </a:lnSpc>
                <a:spcBef>
                  <a:spcPts val="800"/>
                </a:spcBef>
                <a:buFont typeface="Arial" panose="020B0604020202020204" pitchFamily="34" charset="0"/>
                <a:buChar char="•"/>
                <a:defRPr sz="287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zh-CN" altLang="en-US" sz="180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ea"/>
                </a:rPr>
                <a:t>添加标题</a:t>
              </a:r>
              <a:endParaRPr lang="zh-CN" altLang="en-US" sz="180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工作完成情况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927560" y="1716007"/>
            <a:ext cx="10540173" cy="3754136"/>
            <a:chOff x="1038" y="2674"/>
            <a:chExt cx="12525" cy="4461"/>
          </a:xfrm>
        </p:grpSpPr>
        <p:grpSp>
          <p:nvGrpSpPr>
            <p:cNvPr id="5" name="Group 4"/>
            <p:cNvGrpSpPr/>
            <p:nvPr/>
          </p:nvGrpSpPr>
          <p:grpSpPr>
            <a:xfrm>
              <a:off x="1038" y="3049"/>
              <a:ext cx="4262" cy="1678"/>
              <a:chOff x="870584" y="2393892"/>
              <a:chExt cx="3613676" cy="1422868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870584" y="2393892"/>
                <a:ext cx="3613676" cy="1422868"/>
                <a:chOff x="5015796" y="2790857"/>
                <a:chExt cx="1234417" cy="421447"/>
              </a:xfrm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2700000" scaled="1"/>
              </a:gradFill>
            </p:grpSpPr>
            <p:sp>
              <p:nvSpPr>
                <p:cNvPr id="7" name="Freeform: Shape 6"/>
                <p:cNvSpPr/>
                <p:nvPr/>
              </p:nvSpPr>
              <p:spPr bwMode="auto">
                <a:xfrm>
                  <a:off x="5015796" y="2813487"/>
                  <a:ext cx="268888" cy="398817"/>
                </a:xfrm>
                <a:custGeom>
                  <a:avLst/>
                  <a:gdLst>
                    <a:gd name="connsiteX0" fmla="*/ 0 w 338448"/>
                    <a:gd name="connsiteY0" fmla="*/ 0 h 415475"/>
                    <a:gd name="connsiteX1" fmla="*/ 338448 w 338448"/>
                    <a:gd name="connsiteY1" fmla="*/ 0 h 415475"/>
                    <a:gd name="connsiteX2" fmla="*/ 314098 w 338448"/>
                    <a:gd name="connsiteY2" fmla="*/ 4994 h 415475"/>
                    <a:gd name="connsiteX3" fmla="*/ 129588 w 338448"/>
                    <a:gd name="connsiteY3" fmla="*/ 115977 h 415475"/>
                    <a:gd name="connsiteX4" fmla="*/ 0 w 338448"/>
                    <a:gd name="connsiteY4" fmla="*/ 415475 h 415475"/>
                    <a:gd name="connsiteX5" fmla="*/ 0 w 338448"/>
                    <a:gd name="connsiteY5" fmla="*/ 60122 h 415475"/>
                    <a:gd name="connsiteX0-1" fmla="*/ 0 w 314098"/>
                    <a:gd name="connsiteY0-2" fmla="*/ 0 h 415475"/>
                    <a:gd name="connsiteX1-3" fmla="*/ 314098 w 314098"/>
                    <a:gd name="connsiteY1-4" fmla="*/ 4994 h 415475"/>
                    <a:gd name="connsiteX2-5" fmla="*/ 129588 w 314098"/>
                    <a:gd name="connsiteY2-6" fmla="*/ 115977 h 415475"/>
                    <a:gd name="connsiteX3-7" fmla="*/ 0 w 314098"/>
                    <a:gd name="connsiteY3-8" fmla="*/ 415475 h 415475"/>
                    <a:gd name="connsiteX4-9" fmla="*/ 0 w 314098"/>
                    <a:gd name="connsiteY4-10" fmla="*/ 60122 h 415475"/>
                    <a:gd name="connsiteX5-11" fmla="*/ 0 w 314098"/>
                    <a:gd name="connsiteY5-12" fmla="*/ 0 h 415475"/>
                    <a:gd name="connsiteX0-13" fmla="*/ 158047 w 314098"/>
                    <a:gd name="connsiteY0-14" fmla="*/ 0 h 473695"/>
                    <a:gd name="connsiteX1-15" fmla="*/ 314098 w 314098"/>
                    <a:gd name="connsiteY1-16" fmla="*/ 63214 h 473695"/>
                    <a:gd name="connsiteX2-17" fmla="*/ 129588 w 314098"/>
                    <a:gd name="connsiteY2-18" fmla="*/ 174197 h 473695"/>
                    <a:gd name="connsiteX3-19" fmla="*/ 0 w 314098"/>
                    <a:gd name="connsiteY3-20" fmla="*/ 473695 h 473695"/>
                    <a:gd name="connsiteX4-21" fmla="*/ 0 w 314098"/>
                    <a:gd name="connsiteY4-22" fmla="*/ 118342 h 473695"/>
                    <a:gd name="connsiteX5-23" fmla="*/ 158047 w 314098"/>
                    <a:gd name="connsiteY5-24" fmla="*/ 0 h 473695"/>
                    <a:gd name="connsiteX0-25" fmla="*/ 158047 w 314098"/>
                    <a:gd name="connsiteY0-26" fmla="*/ 0 h 473695"/>
                    <a:gd name="connsiteX1-27" fmla="*/ 314098 w 314098"/>
                    <a:gd name="connsiteY1-28" fmla="*/ 63214 h 473695"/>
                    <a:gd name="connsiteX2-29" fmla="*/ 129588 w 314098"/>
                    <a:gd name="connsiteY2-30" fmla="*/ 174197 h 473695"/>
                    <a:gd name="connsiteX3-31" fmla="*/ 0 w 314098"/>
                    <a:gd name="connsiteY3-32" fmla="*/ 473695 h 473695"/>
                    <a:gd name="connsiteX4-33" fmla="*/ 28584 w 314098"/>
                    <a:gd name="connsiteY4-34" fmla="*/ 134220 h 473695"/>
                    <a:gd name="connsiteX5-35" fmla="*/ 158047 w 314098"/>
                    <a:gd name="connsiteY5-36" fmla="*/ 0 h 473695"/>
                    <a:gd name="connsiteX0-37" fmla="*/ 158047 w 314098"/>
                    <a:gd name="connsiteY0-38" fmla="*/ 0 h 473695"/>
                    <a:gd name="connsiteX1-39" fmla="*/ 314098 w 314098"/>
                    <a:gd name="connsiteY1-40" fmla="*/ 63214 h 473695"/>
                    <a:gd name="connsiteX2-41" fmla="*/ 129588 w 314098"/>
                    <a:gd name="connsiteY2-42" fmla="*/ 174197 h 473695"/>
                    <a:gd name="connsiteX3-43" fmla="*/ 0 w 314098"/>
                    <a:gd name="connsiteY3-44" fmla="*/ 473695 h 473695"/>
                    <a:gd name="connsiteX4-45" fmla="*/ 158047 w 314098"/>
                    <a:gd name="connsiteY4-46" fmla="*/ 0 h 473695"/>
                    <a:gd name="connsiteX0-47" fmla="*/ 158100 w 314151"/>
                    <a:gd name="connsiteY0-48" fmla="*/ 0 h 473695"/>
                    <a:gd name="connsiteX1-49" fmla="*/ 314151 w 314151"/>
                    <a:gd name="connsiteY1-50" fmla="*/ 63214 h 473695"/>
                    <a:gd name="connsiteX2-51" fmla="*/ 129641 w 314151"/>
                    <a:gd name="connsiteY2-52" fmla="*/ 174197 h 473695"/>
                    <a:gd name="connsiteX3-53" fmla="*/ 53 w 314151"/>
                    <a:gd name="connsiteY3-54" fmla="*/ 473695 h 473695"/>
                    <a:gd name="connsiteX4-55" fmla="*/ 158100 w 314151"/>
                    <a:gd name="connsiteY4-56" fmla="*/ 0 h 473695"/>
                    <a:gd name="connsiteX0-57" fmla="*/ 158092 w 314143"/>
                    <a:gd name="connsiteY0-58" fmla="*/ 0 h 473695"/>
                    <a:gd name="connsiteX1-59" fmla="*/ 314143 w 314143"/>
                    <a:gd name="connsiteY1-60" fmla="*/ 63214 h 473695"/>
                    <a:gd name="connsiteX2-61" fmla="*/ 129633 w 314143"/>
                    <a:gd name="connsiteY2-62" fmla="*/ 174197 h 473695"/>
                    <a:gd name="connsiteX3-63" fmla="*/ 45 w 314143"/>
                    <a:gd name="connsiteY3-64" fmla="*/ 473695 h 473695"/>
                    <a:gd name="connsiteX4-65" fmla="*/ 158092 w 314143"/>
                    <a:gd name="connsiteY4-66" fmla="*/ 0 h 473695"/>
                    <a:gd name="connsiteX0-67" fmla="*/ 159772 w 315823"/>
                    <a:gd name="connsiteY0-68" fmla="*/ 0 h 441939"/>
                    <a:gd name="connsiteX1-69" fmla="*/ 315823 w 315823"/>
                    <a:gd name="connsiteY1-70" fmla="*/ 63214 h 441939"/>
                    <a:gd name="connsiteX2-71" fmla="*/ 131313 w 315823"/>
                    <a:gd name="connsiteY2-72" fmla="*/ 174197 h 441939"/>
                    <a:gd name="connsiteX3-73" fmla="*/ 44 w 315823"/>
                    <a:gd name="connsiteY3-74" fmla="*/ 441939 h 441939"/>
                    <a:gd name="connsiteX4-75" fmla="*/ 159772 w 315823"/>
                    <a:gd name="connsiteY4-76" fmla="*/ 0 h 441939"/>
                    <a:gd name="connsiteX0-77" fmla="*/ 160553 w 316604"/>
                    <a:gd name="connsiteY0-78" fmla="*/ 0 h 441939"/>
                    <a:gd name="connsiteX1-79" fmla="*/ 316604 w 316604"/>
                    <a:gd name="connsiteY1-80" fmla="*/ 63214 h 441939"/>
                    <a:gd name="connsiteX2-81" fmla="*/ 132094 w 316604"/>
                    <a:gd name="connsiteY2-82" fmla="*/ 174197 h 441939"/>
                    <a:gd name="connsiteX3-83" fmla="*/ 825 w 316604"/>
                    <a:gd name="connsiteY3-84" fmla="*/ 441939 h 441939"/>
                    <a:gd name="connsiteX4-85" fmla="*/ 160553 w 316604"/>
                    <a:gd name="connsiteY4-86" fmla="*/ 0 h 441939"/>
                    <a:gd name="connsiteX0-87" fmla="*/ 160553 w 170326"/>
                    <a:gd name="connsiteY0-88" fmla="*/ 0 h 441939"/>
                    <a:gd name="connsiteX1-89" fmla="*/ 170326 w 170326"/>
                    <a:gd name="connsiteY1-90" fmla="*/ 100263 h 441939"/>
                    <a:gd name="connsiteX2-91" fmla="*/ 132094 w 170326"/>
                    <a:gd name="connsiteY2-92" fmla="*/ 174197 h 441939"/>
                    <a:gd name="connsiteX3-93" fmla="*/ 825 w 170326"/>
                    <a:gd name="connsiteY3-94" fmla="*/ 441939 h 441939"/>
                    <a:gd name="connsiteX4-95" fmla="*/ 160553 w 170326"/>
                    <a:gd name="connsiteY4-96" fmla="*/ 0 h 441939"/>
                    <a:gd name="connsiteX0-97" fmla="*/ 160553 w 170326"/>
                    <a:gd name="connsiteY0-98" fmla="*/ 0 h 441939"/>
                    <a:gd name="connsiteX1-99" fmla="*/ 170326 w 170326"/>
                    <a:gd name="connsiteY1-100" fmla="*/ 100263 h 441939"/>
                    <a:gd name="connsiteX2-101" fmla="*/ 150588 w 170326"/>
                    <a:gd name="connsiteY2-102" fmla="*/ 166257 h 441939"/>
                    <a:gd name="connsiteX3-103" fmla="*/ 825 w 170326"/>
                    <a:gd name="connsiteY3-104" fmla="*/ 441939 h 441939"/>
                    <a:gd name="connsiteX4-105" fmla="*/ 160553 w 170326"/>
                    <a:gd name="connsiteY4-106" fmla="*/ 0 h 441939"/>
                    <a:gd name="connsiteX0-107" fmla="*/ 160553 w 160553"/>
                    <a:gd name="connsiteY0-108" fmla="*/ 0 h 441939"/>
                    <a:gd name="connsiteX1-109" fmla="*/ 150588 w 160553"/>
                    <a:gd name="connsiteY1-110" fmla="*/ 166257 h 441939"/>
                    <a:gd name="connsiteX2-111" fmla="*/ 825 w 160553"/>
                    <a:gd name="connsiteY2-112" fmla="*/ 441939 h 441939"/>
                    <a:gd name="connsiteX3-113" fmla="*/ 160553 w 160553"/>
                    <a:gd name="connsiteY3-114" fmla="*/ 0 h 441939"/>
                    <a:gd name="connsiteX0-115" fmla="*/ 160553 w 162357"/>
                    <a:gd name="connsiteY0-116" fmla="*/ 0 h 441939"/>
                    <a:gd name="connsiteX1-117" fmla="*/ 162357 w 162357"/>
                    <a:gd name="connsiteY1-118" fmla="*/ 150380 h 441939"/>
                    <a:gd name="connsiteX2-119" fmla="*/ 825 w 162357"/>
                    <a:gd name="connsiteY2-120" fmla="*/ 441939 h 441939"/>
                    <a:gd name="connsiteX3-121" fmla="*/ 160553 w 162357"/>
                    <a:gd name="connsiteY3-122" fmla="*/ 0 h 441939"/>
                    <a:gd name="connsiteX0-123" fmla="*/ 160553 w 162357"/>
                    <a:gd name="connsiteY0-124" fmla="*/ 0 h 441939"/>
                    <a:gd name="connsiteX1-125" fmla="*/ 162357 w 162357"/>
                    <a:gd name="connsiteY1-126" fmla="*/ 150380 h 441939"/>
                    <a:gd name="connsiteX2-127" fmla="*/ 825 w 162357"/>
                    <a:gd name="connsiteY2-128" fmla="*/ 441939 h 441939"/>
                    <a:gd name="connsiteX3-129" fmla="*/ 160553 w 162357"/>
                    <a:gd name="connsiteY3-130" fmla="*/ 0 h 441939"/>
                    <a:gd name="connsiteX0-131" fmla="*/ 160553 w 162357"/>
                    <a:gd name="connsiteY0-132" fmla="*/ 0 h 441939"/>
                    <a:gd name="connsiteX1-133" fmla="*/ 162357 w 162357"/>
                    <a:gd name="connsiteY1-134" fmla="*/ 152932 h 441939"/>
                    <a:gd name="connsiteX2-135" fmla="*/ 825 w 162357"/>
                    <a:gd name="connsiteY2-136" fmla="*/ 441939 h 441939"/>
                    <a:gd name="connsiteX3-137" fmla="*/ 160553 w 162357"/>
                    <a:gd name="connsiteY3-138" fmla="*/ 0 h 441939"/>
                    <a:gd name="connsiteX0-139" fmla="*/ 160553 w 162357"/>
                    <a:gd name="connsiteY0-140" fmla="*/ 0 h 441939"/>
                    <a:gd name="connsiteX1-141" fmla="*/ 162357 w 162357"/>
                    <a:gd name="connsiteY1-142" fmla="*/ 152932 h 441939"/>
                    <a:gd name="connsiteX2-143" fmla="*/ 825 w 162357"/>
                    <a:gd name="connsiteY2-144" fmla="*/ 441939 h 441939"/>
                    <a:gd name="connsiteX3-145" fmla="*/ 160553 w 162357"/>
                    <a:gd name="connsiteY3-146" fmla="*/ 0 h 441939"/>
                    <a:gd name="connsiteX0-147" fmla="*/ 160490 w 162294"/>
                    <a:gd name="connsiteY0-148" fmla="*/ 0 h 441939"/>
                    <a:gd name="connsiteX1-149" fmla="*/ 162294 w 162294"/>
                    <a:gd name="connsiteY1-150" fmla="*/ 152932 h 441939"/>
                    <a:gd name="connsiteX2-151" fmla="*/ 762 w 162294"/>
                    <a:gd name="connsiteY2-152" fmla="*/ 441939 h 441939"/>
                    <a:gd name="connsiteX3-153" fmla="*/ 160490 w 162294"/>
                    <a:gd name="connsiteY3-154" fmla="*/ 0 h 441939"/>
                    <a:gd name="connsiteX0-155" fmla="*/ 161700 w 162288"/>
                    <a:gd name="connsiteY0-156" fmla="*/ 0 h 443215"/>
                    <a:gd name="connsiteX1-157" fmla="*/ 162288 w 162288"/>
                    <a:gd name="connsiteY1-158" fmla="*/ 154208 h 443215"/>
                    <a:gd name="connsiteX2-159" fmla="*/ 756 w 162288"/>
                    <a:gd name="connsiteY2-160" fmla="*/ 443215 h 443215"/>
                    <a:gd name="connsiteX3-161" fmla="*/ 161700 w 162288"/>
                    <a:gd name="connsiteY3-162" fmla="*/ 0 h 44321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162288" h="443215">
                      <a:moveTo>
                        <a:pt x="161700" y="0"/>
                      </a:moveTo>
                      <a:cubicBezTo>
                        <a:pt x="162301" y="50127"/>
                        <a:pt x="161687" y="104081"/>
                        <a:pt x="162288" y="154208"/>
                      </a:cubicBezTo>
                      <a:cubicBezTo>
                        <a:pt x="83085" y="173091"/>
                        <a:pt x="756" y="329892"/>
                        <a:pt x="756" y="443215"/>
                      </a:cubicBezTo>
                      <a:cubicBezTo>
                        <a:pt x="-12134" y="63024"/>
                        <a:pt x="143845" y="2425"/>
                        <a:pt x="161700" y="0"/>
                      </a:cubicBezTo>
                      <a:close/>
                    </a:path>
                  </a:pathLst>
                </a:custGeom>
                <a:solidFill>
                  <a:srgbClr val="464CEF"/>
                </a:solidFill>
                <a:ln w="9525">
                  <a:noFill/>
                  <a:round/>
                </a:ln>
              </p:spPr>
              <p:txBody>
                <a:bodyPr vert="horz" wrap="square" lIns="91298" tIns="45650" rIns="91298" bIns="45650" numCol="1" anchor="t" anchorCtr="0" compatLnSpc="1">
                  <a:noAutofit/>
                </a:bodyPr>
                <a:lstStyle/>
                <a:p>
                  <a:endParaRPr lang="en-US" sz="1200">
                    <a:cs typeface="+mn-ea"/>
                    <a:sym typeface="+mn-lt"/>
                  </a:endParaRPr>
                </a:p>
              </p:txBody>
            </p:sp>
            <p:sp>
              <p:nvSpPr>
                <p:cNvPr id="2" name="Arrow: Right 3"/>
                <p:cNvSpPr/>
                <p:nvPr/>
              </p:nvSpPr>
              <p:spPr>
                <a:xfrm>
                  <a:off x="5281301" y="2790857"/>
                  <a:ext cx="968912" cy="184419"/>
                </a:xfrm>
                <a:prstGeom prst="rightArrow">
                  <a:avLst>
                    <a:gd name="adj1" fmla="val 75012"/>
                    <a:gd name="adj2" fmla="val 72928"/>
                  </a:avLst>
                </a:prstGeom>
                <a:solidFill>
                  <a:srgbClr val="464CE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140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7" name="Text Placeholder 2"/>
              <p:cNvSpPr txBox="1"/>
              <p:nvPr/>
            </p:nvSpPr>
            <p:spPr>
              <a:xfrm>
                <a:off x="1807558" y="2540326"/>
                <a:ext cx="2236517" cy="317719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500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37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83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6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5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7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814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39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1400" dirty="0">
                    <a:solidFill>
                      <a:schemeClr val="bg1"/>
                    </a:solidFill>
                    <a:cs typeface="+mn-ea"/>
                    <a:sym typeface="+mn-lt"/>
                  </a:rPr>
                  <a:t>PART 01</a:t>
                </a:r>
                <a:endParaRPr lang="en-US" sz="1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2522" y="4253"/>
              <a:ext cx="4262" cy="1678"/>
              <a:chOff x="2129071" y="3414972"/>
              <a:chExt cx="3613676" cy="1422868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2129071" y="3414972"/>
                <a:ext cx="3613676" cy="1422868"/>
                <a:chOff x="5015796" y="2790857"/>
                <a:chExt cx="1234417" cy="421447"/>
              </a:xfrm>
              <a:gradFill>
                <a:gsLst>
                  <a:gs pos="100000">
                    <a:schemeClr val="accent2">
                      <a:lumMod val="75000"/>
                    </a:schemeClr>
                  </a:gs>
                  <a:gs pos="0">
                    <a:schemeClr val="accent2"/>
                  </a:gs>
                </a:gsLst>
                <a:lin ang="2700000" scaled="1"/>
              </a:gradFill>
            </p:grpSpPr>
            <p:sp>
              <p:nvSpPr>
                <p:cNvPr id="10" name="Freeform: Shape 9"/>
                <p:cNvSpPr/>
                <p:nvPr/>
              </p:nvSpPr>
              <p:spPr bwMode="auto">
                <a:xfrm>
                  <a:off x="5015796" y="2813487"/>
                  <a:ext cx="268888" cy="398817"/>
                </a:xfrm>
                <a:custGeom>
                  <a:avLst/>
                  <a:gdLst>
                    <a:gd name="connsiteX0" fmla="*/ 0 w 338448"/>
                    <a:gd name="connsiteY0" fmla="*/ 0 h 415475"/>
                    <a:gd name="connsiteX1" fmla="*/ 338448 w 338448"/>
                    <a:gd name="connsiteY1" fmla="*/ 0 h 415475"/>
                    <a:gd name="connsiteX2" fmla="*/ 314098 w 338448"/>
                    <a:gd name="connsiteY2" fmla="*/ 4994 h 415475"/>
                    <a:gd name="connsiteX3" fmla="*/ 129588 w 338448"/>
                    <a:gd name="connsiteY3" fmla="*/ 115977 h 415475"/>
                    <a:gd name="connsiteX4" fmla="*/ 0 w 338448"/>
                    <a:gd name="connsiteY4" fmla="*/ 415475 h 415475"/>
                    <a:gd name="connsiteX5" fmla="*/ 0 w 338448"/>
                    <a:gd name="connsiteY5" fmla="*/ 60122 h 415475"/>
                    <a:gd name="connsiteX0-1" fmla="*/ 0 w 314098"/>
                    <a:gd name="connsiteY0-2" fmla="*/ 0 h 415475"/>
                    <a:gd name="connsiteX1-3" fmla="*/ 314098 w 314098"/>
                    <a:gd name="connsiteY1-4" fmla="*/ 4994 h 415475"/>
                    <a:gd name="connsiteX2-5" fmla="*/ 129588 w 314098"/>
                    <a:gd name="connsiteY2-6" fmla="*/ 115977 h 415475"/>
                    <a:gd name="connsiteX3-7" fmla="*/ 0 w 314098"/>
                    <a:gd name="connsiteY3-8" fmla="*/ 415475 h 415475"/>
                    <a:gd name="connsiteX4-9" fmla="*/ 0 w 314098"/>
                    <a:gd name="connsiteY4-10" fmla="*/ 60122 h 415475"/>
                    <a:gd name="connsiteX5-11" fmla="*/ 0 w 314098"/>
                    <a:gd name="connsiteY5-12" fmla="*/ 0 h 415475"/>
                    <a:gd name="connsiteX0-13" fmla="*/ 158047 w 314098"/>
                    <a:gd name="connsiteY0-14" fmla="*/ 0 h 473695"/>
                    <a:gd name="connsiteX1-15" fmla="*/ 314098 w 314098"/>
                    <a:gd name="connsiteY1-16" fmla="*/ 63214 h 473695"/>
                    <a:gd name="connsiteX2-17" fmla="*/ 129588 w 314098"/>
                    <a:gd name="connsiteY2-18" fmla="*/ 174197 h 473695"/>
                    <a:gd name="connsiteX3-19" fmla="*/ 0 w 314098"/>
                    <a:gd name="connsiteY3-20" fmla="*/ 473695 h 473695"/>
                    <a:gd name="connsiteX4-21" fmla="*/ 0 w 314098"/>
                    <a:gd name="connsiteY4-22" fmla="*/ 118342 h 473695"/>
                    <a:gd name="connsiteX5-23" fmla="*/ 158047 w 314098"/>
                    <a:gd name="connsiteY5-24" fmla="*/ 0 h 473695"/>
                    <a:gd name="connsiteX0-25" fmla="*/ 158047 w 314098"/>
                    <a:gd name="connsiteY0-26" fmla="*/ 0 h 473695"/>
                    <a:gd name="connsiteX1-27" fmla="*/ 314098 w 314098"/>
                    <a:gd name="connsiteY1-28" fmla="*/ 63214 h 473695"/>
                    <a:gd name="connsiteX2-29" fmla="*/ 129588 w 314098"/>
                    <a:gd name="connsiteY2-30" fmla="*/ 174197 h 473695"/>
                    <a:gd name="connsiteX3-31" fmla="*/ 0 w 314098"/>
                    <a:gd name="connsiteY3-32" fmla="*/ 473695 h 473695"/>
                    <a:gd name="connsiteX4-33" fmla="*/ 28584 w 314098"/>
                    <a:gd name="connsiteY4-34" fmla="*/ 134220 h 473695"/>
                    <a:gd name="connsiteX5-35" fmla="*/ 158047 w 314098"/>
                    <a:gd name="connsiteY5-36" fmla="*/ 0 h 473695"/>
                    <a:gd name="connsiteX0-37" fmla="*/ 158047 w 314098"/>
                    <a:gd name="connsiteY0-38" fmla="*/ 0 h 473695"/>
                    <a:gd name="connsiteX1-39" fmla="*/ 314098 w 314098"/>
                    <a:gd name="connsiteY1-40" fmla="*/ 63214 h 473695"/>
                    <a:gd name="connsiteX2-41" fmla="*/ 129588 w 314098"/>
                    <a:gd name="connsiteY2-42" fmla="*/ 174197 h 473695"/>
                    <a:gd name="connsiteX3-43" fmla="*/ 0 w 314098"/>
                    <a:gd name="connsiteY3-44" fmla="*/ 473695 h 473695"/>
                    <a:gd name="connsiteX4-45" fmla="*/ 158047 w 314098"/>
                    <a:gd name="connsiteY4-46" fmla="*/ 0 h 473695"/>
                    <a:gd name="connsiteX0-47" fmla="*/ 158100 w 314151"/>
                    <a:gd name="connsiteY0-48" fmla="*/ 0 h 473695"/>
                    <a:gd name="connsiteX1-49" fmla="*/ 314151 w 314151"/>
                    <a:gd name="connsiteY1-50" fmla="*/ 63214 h 473695"/>
                    <a:gd name="connsiteX2-51" fmla="*/ 129641 w 314151"/>
                    <a:gd name="connsiteY2-52" fmla="*/ 174197 h 473695"/>
                    <a:gd name="connsiteX3-53" fmla="*/ 53 w 314151"/>
                    <a:gd name="connsiteY3-54" fmla="*/ 473695 h 473695"/>
                    <a:gd name="connsiteX4-55" fmla="*/ 158100 w 314151"/>
                    <a:gd name="connsiteY4-56" fmla="*/ 0 h 473695"/>
                    <a:gd name="connsiteX0-57" fmla="*/ 158092 w 314143"/>
                    <a:gd name="connsiteY0-58" fmla="*/ 0 h 473695"/>
                    <a:gd name="connsiteX1-59" fmla="*/ 314143 w 314143"/>
                    <a:gd name="connsiteY1-60" fmla="*/ 63214 h 473695"/>
                    <a:gd name="connsiteX2-61" fmla="*/ 129633 w 314143"/>
                    <a:gd name="connsiteY2-62" fmla="*/ 174197 h 473695"/>
                    <a:gd name="connsiteX3-63" fmla="*/ 45 w 314143"/>
                    <a:gd name="connsiteY3-64" fmla="*/ 473695 h 473695"/>
                    <a:gd name="connsiteX4-65" fmla="*/ 158092 w 314143"/>
                    <a:gd name="connsiteY4-66" fmla="*/ 0 h 473695"/>
                    <a:gd name="connsiteX0-67" fmla="*/ 159772 w 315823"/>
                    <a:gd name="connsiteY0-68" fmla="*/ 0 h 441939"/>
                    <a:gd name="connsiteX1-69" fmla="*/ 315823 w 315823"/>
                    <a:gd name="connsiteY1-70" fmla="*/ 63214 h 441939"/>
                    <a:gd name="connsiteX2-71" fmla="*/ 131313 w 315823"/>
                    <a:gd name="connsiteY2-72" fmla="*/ 174197 h 441939"/>
                    <a:gd name="connsiteX3-73" fmla="*/ 44 w 315823"/>
                    <a:gd name="connsiteY3-74" fmla="*/ 441939 h 441939"/>
                    <a:gd name="connsiteX4-75" fmla="*/ 159772 w 315823"/>
                    <a:gd name="connsiteY4-76" fmla="*/ 0 h 441939"/>
                    <a:gd name="connsiteX0-77" fmla="*/ 160553 w 316604"/>
                    <a:gd name="connsiteY0-78" fmla="*/ 0 h 441939"/>
                    <a:gd name="connsiteX1-79" fmla="*/ 316604 w 316604"/>
                    <a:gd name="connsiteY1-80" fmla="*/ 63214 h 441939"/>
                    <a:gd name="connsiteX2-81" fmla="*/ 132094 w 316604"/>
                    <a:gd name="connsiteY2-82" fmla="*/ 174197 h 441939"/>
                    <a:gd name="connsiteX3-83" fmla="*/ 825 w 316604"/>
                    <a:gd name="connsiteY3-84" fmla="*/ 441939 h 441939"/>
                    <a:gd name="connsiteX4-85" fmla="*/ 160553 w 316604"/>
                    <a:gd name="connsiteY4-86" fmla="*/ 0 h 441939"/>
                    <a:gd name="connsiteX0-87" fmla="*/ 160553 w 170326"/>
                    <a:gd name="connsiteY0-88" fmla="*/ 0 h 441939"/>
                    <a:gd name="connsiteX1-89" fmla="*/ 170326 w 170326"/>
                    <a:gd name="connsiteY1-90" fmla="*/ 100263 h 441939"/>
                    <a:gd name="connsiteX2-91" fmla="*/ 132094 w 170326"/>
                    <a:gd name="connsiteY2-92" fmla="*/ 174197 h 441939"/>
                    <a:gd name="connsiteX3-93" fmla="*/ 825 w 170326"/>
                    <a:gd name="connsiteY3-94" fmla="*/ 441939 h 441939"/>
                    <a:gd name="connsiteX4-95" fmla="*/ 160553 w 170326"/>
                    <a:gd name="connsiteY4-96" fmla="*/ 0 h 441939"/>
                    <a:gd name="connsiteX0-97" fmla="*/ 160553 w 170326"/>
                    <a:gd name="connsiteY0-98" fmla="*/ 0 h 441939"/>
                    <a:gd name="connsiteX1-99" fmla="*/ 170326 w 170326"/>
                    <a:gd name="connsiteY1-100" fmla="*/ 100263 h 441939"/>
                    <a:gd name="connsiteX2-101" fmla="*/ 150588 w 170326"/>
                    <a:gd name="connsiteY2-102" fmla="*/ 166257 h 441939"/>
                    <a:gd name="connsiteX3-103" fmla="*/ 825 w 170326"/>
                    <a:gd name="connsiteY3-104" fmla="*/ 441939 h 441939"/>
                    <a:gd name="connsiteX4-105" fmla="*/ 160553 w 170326"/>
                    <a:gd name="connsiteY4-106" fmla="*/ 0 h 441939"/>
                    <a:gd name="connsiteX0-107" fmla="*/ 160553 w 160553"/>
                    <a:gd name="connsiteY0-108" fmla="*/ 0 h 441939"/>
                    <a:gd name="connsiteX1-109" fmla="*/ 150588 w 160553"/>
                    <a:gd name="connsiteY1-110" fmla="*/ 166257 h 441939"/>
                    <a:gd name="connsiteX2-111" fmla="*/ 825 w 160553"/>
                    <a:gd name="connsiteY2-112" fmla="*/ 441939 h 441939"/>
                    <a:gd name="connsiteX3-113" fmla="*/ 160553 w 160553"/>
                    <a:gd name="connsiteY3-114" fmla="*/ 0 h 441939"/>
                    <a:gd name="connsiteX0-115" fmla="*/ 160553 w 162357"/>
                    <a:gd name="connsiteY0-116" fmla="*/ 0 h 441939"/>
                    <a:gd name="connsiteX1-117" fmla="*/ 162357 w 162357"/>
                    <a:gd name="connsiteY1-118" fmla="*/ 150380 h 441939"/>
                    <a:gd name="connsiteX2-119" fmla="*/ 825 w 162357"/>
                    <a:gd name="connsiteY2-120" fmla="*/ 441939 h 441939"/>
                    <a:gd name="connsiteX3-121" fmla="*/ 160553 w 162357"/>
                    <a:gd name="connsiteY3-122" fmla="*/ 0 h 441939"/>
                    <a:gd name="connsiteX0-123" fmla="*/ 160553 w 162357"/>
                    <a:gd name="connsiteY0-124" fmla="*/ 0 h 441939"/>
                    <a:gd name="connsiteX1-125" fmla="*/ 162357 w 162357"/>
                    <a:gd name="connsiteY1-126" fmla="*/ 150380 h 441939"/>
                    <a:gd name="connsiteX2-127" fmla="*/ 825 w 162357"/>
                    <a:gd name="connsiteY2-128" fmla="*/ 441939 h 441939"/>
                    <a:gd name="connsiteX3-129" fmla="*/ 160553 w 162357"/>
                    <a:gd name="connsiteY3-130" fmla="*/ 0 h 441939"/>
                    <a:gd name="connsiteX0-131" fmla="*/ 160553 w 162357"/>
                    <a:gd name="connsiteY0-132" fmla="*/ 0 h 441939"/>
                    <a:gd name="connsiteX1-133" fmla="*/ 162357 w 162357"/>
                    <a:gd name="connsiteY1-134" fmla="*/ 152932 h 441939"/>
                    <a:gd name="connsiteX2-135" fmla="*/ 825 w 162357"/>
                    <a:gd name="connsiteY2-136" fmla="*/ 441939 h 441939"/>
                    <a:gd name="connsiteX3-137" fmla="*/ 160553 w 162357"/>
                    <a:gd name="connsiteY3-138" fmla="*/ 0 h 441939"/>
                    <a:gd name="connsiteX0-139" fmla="*/ 160553 w 162357"/>
                    <a:gd name="connsiteY0-140" fmla="*/ 0 h 441939"/>
                    <a:gd name="connsiteX1-141" fmla="*/ 162357 w 162357"/>
                    <a:gd name="connsiteY1-142" fmla="*/ 152932 h 441939"/>
                    <a:gd name="connsiteX2-143" fmla="*/ 825 w 162357"/>
                    <a:gd name="connsiteY2-144" fmla="*/ 441939 h 441939"/>
                    <a:gd name="connsiteX3-145" fmla="*/ 160553 w 162357"/>
                    <a:gd name="connsiteY3-146" fmla="*/ 0 h 441939"/>
                    <a:gd name="connsiteX0-147" fmla="*/ 160490 w 162294"/>
                    <a:gd name="connsiteY0-148" fmla="*/ 0 h 441939"/>
                    <a:gd name="connsiteX1-149" fmla="*/ 162294 w 162294"/>
                    <a:gd name="connsiteY1-150" fmla="*/ 152932 h 441939"/>
                    <a:gd name="connsiteX2-151" fmla="*/ 762 w 162294"/>
                    <a:gd name="connsiteY2-152" fmla="*/ 441939 h 441939"/>
                    <a:gd name="connsiteX3-153" fmla="*/ 160490 w 162294"/>
                    <a:gd name="connsiteY3-154" fmla="*/ 0 h 441939"/>
                    <a:gd name="connsiteX0-155" fmla="*/ 161700 w 162288"/>
                    <a:gd name="connsiteY0-156" fmla="*/ 0 h 443215"/>
                    <a:gd name="connsiteX1-157" fmla="*/ 162288 w 162288"/>
                    <a:gd name="connsiteY1-158" fmla="*/ 154208 h 443215"/>
                    <a:gd name="connsiteX2-159" fmla="*/ 756 w 162288"/>
                    <a:gd name="connsiteY2-160" fmla="*/ 443215 h 443215"/>
                    <a:gd name="connsiteX3-161" fmla="*/ 161700 w 162288"/>
                    <a:gd name="connsiteY3-162" fmla="*/ 0 h 44321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162288" h="443215">
                      <a:moveTo>
                        <a:pt x="161700" y="0"/>
                      </a:moveTo>
                      <a:cubicBezTo>
                        <a:pt x="162301" y="50127"/>
                        <a:pt x="161687" y="104081"/>
                        <a:pt x="162288" y="154208"/>
                      </a:cubicBezTo>
                      <a:cubicBezTo>
                        <a:pt x="83085" y="173091"/>
                        <a:pt x="756" y="329892"/>
                        <a:pt x="756" y="443215"/>
                      </a:cubicBezTo>
                      <a:cubicBezTo>
                        <a:pt x="-12134" y="63024"/>
                        <a:pt x="143845" y="2425"/>
                        <a:pt x="161700" y="0"/>
                      </a:cubicBezTo>
                      <a:close/>
                    </a:path>
                  </a:pathLst>
                </a:custGeom>
                <a:solidFill>
                  <a:srgbClr val="464CEF"/>
                </a:solidFill>
                <a:ln w="9525">
                  <a:noFill/>
                  <a:round/>
                </a:ln>
              </p:spPr>
              <p:txBody>
                <a:bodyPr vert="horz" wrap="square" lIns="91298" tIns="45650" rIns="91298" bIns="45650" numCol="1" anchor="t" anchorCtr="0" compatLnSpc="1">
                  <a:noAutofit/>
                </a:bodyPr>
                <a:lstStyle/>
                <a:p>
                  <a:endParaRPr lang="en-US" sz="1200">
                    <a:cs typeface="+mn-ea"/>
                    <a:sym typeface="+mn-lt"/>
                  </a:endParaRPr>
                </a:p>
              </p:txBody>
            </p:sp>
            <p:sp>
              <p:nvSpPr>
                <p:cNvPr id="11" name="Arrow: Right 10"/>
                <p:cNvSpPr/>
                <p:nvPr/>
              </p:nvSpPr>
              <p:spPr>
                <a:xfrm>
                  <a:off x="5281301" y="2790857"/>
                  <a:ext cx="968912" cy="184419"/>
                </a:xfrm>
                <a:prstGeom prst="rightArrow">
                  <a:avLst>
                    <a:gd name="adj1" fmla="val 75012"/>
                    <a:gd name="adj2" fmla="val 72928"/>
                  </a:avLst>
                </a:prstGeom>
                <a:solidFill>
                  <a:srgbClr val="464CE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140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8" name="Text Placeholder 2"/>
              <p:cNvSpPr txBox="1"/>
              <p:nvPr/>
            </p:nvSpPr>
            <p:spPr>
              <a:xfrm>
                <a:off x="3122745" y="3574814"/>
                <a:ext cx="2236517" cy="317719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500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37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83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6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5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7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814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39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1400" dirty="0">
                    <a:solidFill>
                      <a:schemeClr val="bg1"/>
                    </a:solidFill>
                    <a:cs typeface="+mn-ea"/>
                    <a:sym typeface="+mn-lt"/>
                  </a:rPr>
                  <a:t>PART 02</a:t>
                </a:r>
                <a:endParaRPr lang="en-US" sz="1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Group 1"/>
            <p:cNvGrpSpPr/>
            <p:nvPr/>
          </p:nvGrpSpPr>
          <p:grpSpPr>
            <a:xfrm>
              <a:off x="4006" y="5458"/>
              <a:ext cx="4262" cy="1678"/>
              <a:chOff x="3387557" y="4436052"/>
              <a:chExt cx="3613676" cy="1422868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387557" y="4436052"/>
                <a:ext cx="3613676" cy="1422868"/>
                <a:chOff x="5015796" y="2790857"/>
                <a:chExt cx="1234417" cy="421447"/>
              </a:xfrm>
              <a:gradFill>
                <a:gsLst>
                  <a:gs pos="100000">
                    <a:schemeClr val="accent3">
                      <a:lumMod val="75000"/>
                    </a:schemeClr>
                  </a:gs>
                  <a:gs pos="0">
                    <a:schemeClr val="accent3"/>
                  </a:gs>
                </a:gsLst>
                <a:lin ang="2700000" scaled="1"/>
              </a:gradFill>
            </p:grpSpPr>
            <p:sp>
              <p:nvSpPr>
                <p:cNvPr id="13" name="Freeform: Shape 12"/>
                <p:cNvSpPr/>
                <p:nvPr/>
              </p:nvSpPr>
              <p:spPr bwMode="auto">
                <a:xfrm>
                  <a:off x="5015796" y="2813487"/>
                  <a:ext cx="268888" cy="398817"/>
                </a:xfrm>
                <a:custGeom>
                  <a:avLst/>
                  <a:gdLst>
                    <a:gd name="connsiteX0" fmla="*/ 0 w 338448"/>
                    <a:gd name="connsiteY0" fmla="*/ 0 h 415475"/>
                    <a:gd name="connsiteX1" fmla="*/ 338448 w 338448"/>
                    <a:gd name="connsiteY1" fmla="*/ 0 h 415475"/>
                    <a:gd name="connsiteX2" fmla="*/ 314098 w 338448"/>
                    <a:gd name="connsiteY2" fmla="*/ 4994 h 415475"/>
                    <a:gd name="connsiteX3" fmla="*/ 129588 w 338448"/>
                    <a:gd name="connsiteY3" fmla="*/ 115977 h 415475"/>
                    <a:gd name="connsiteX4" fmla="*/ 0 w 338448"/>
                    <a:gd name="connsiteY4" fmla="*/ 415475 h 415475"/>
                    <a:gd name="connsiteX5" fmla="*/ 0 w 338448"/>
                    <a:gd name="connsiteY5" fmla="*/ 60122 h 415475"/>
                    <a:gd name="connsiteX0-1" fmla="*/ 0 w 314098"/>
                    <a:gd name="connsiteY0-2" fmla="*/ 0 h 415475"/>
                    <a:gd name="connsiteX1-3" fmla="*/ 314098 w 314098"/>
                    <a:gd name="connsiteY1-4" fmla="*/ 4994 h 415475"/>
                    <a:gd name="connsiteX2-5" fmla="*/ 129588 w 314098"/>
                    <a:gd name="connsiteY2-6" fmla="*/ 115977 h 415475"/>
                    <a:gd name="connsiteX3-7" fmla="*/ 0 w 314098"/>
                    <a:gd name="connsiteY3-8" fmla="*/ 415475 h 415475"/>
                    <a:gd name="connsiteX4-9" fmla="*/ 0 w 314098"/>
                    <a:gd name="connsiteY4-10" fmla="*/ 60122 h 415475"/>
                    <a:gd name="connsiteX5-11" fmla="*/ 0 w 314098"/>
                    <a:gd name="connsiteY5-12" fmla="*/ 0 h 415475"/>
                    <a:gd name="connsiteX0-13" fmla="*/ 158047 w 314098"/>
                    <a:gd name="connsiteY0-14" fmla="*/ 0 h 473695"/>
                    <a:gd name="connsiteX1-15" fmla="*/ 314098 w 314098"/>
                    <a:gd name="connsiteY1-16" fmla="*/ 63214 h 473695"/>
                    <a:gd name="connsiteX2-17" fmla="*/ 129588 w 314098"/>
                    <a:gd name="connsiteY2-18" fmla="*/ 174197 h 473695"/>
                    <a:gd name="connsiteX3-19" fmla="*/ 0 w 314098"/>
                    <a:gd name="connsiteY3-20" fmla="*/ 473695 h 473695"/>
                    <a:gd name="connsiteX4-21" fmla="*/ 0 w 314098"/>
                    <a:gd name="connsiteY4-22" fmla="*/ 118342 h 473695"/>
                    <a:gd name="connsiteX5-23" fmla="*/ 158047 w 314098"/>
                    <a:gd name="connsiteY5-24" fmla="*/ 0 h 473695"/>
                    <a:gd name="connsiteX0-25" fmla="*/ 158047 w 314098"/>
                    <a:gd name="connsiteY0-26" fmla="*/ 0 h 473695"/>
                    <a:gd name="connsiteX1-27" fmla="*/ 314098 w 314098"/>
                    <a:gd name="connsiteY1-28" fmla="*/ 63214 h 473695"/>
                    <a:gd name="connsiteX2-29" fmla="*/ 129588 w 314098"/>
                    <a:gd name="connsiteY2-30" fmla="*/ 174197 h 473695"/>
                    <a:gd name="connsiteX3-31" fmla="*/ 0 w 314098"/>
                    <a:gd name="connsiteY3-32" fmla="*/ 473695 h 473695"/>
                    <a:gd name="connsiteX4-33" fmla="*/ 28584 w 314098"/>
                    <a:gd name="connsiteY4-34" fmla="*/ 134220 h 473695"/>
                    <a:gd name="connsiteX5-35" fmla="*/ 158047 w 314098"/>
                    <a:gd name="connsiteY5-36" fmla="*/ 0 h 473695"/>
                    <a:gd name="connsiteX0-37" fmla="*/ 158047 w 314098"/>
                    <a:gd name="connsiteY0-38" fmla="*/ 0 h 473695"/>
                    <a:gd name="connsiteX1-39" fmla="*/ 314098 w 314098"/>
                    <a:gd name="connsiteY1-40" fmla="*/ 63214 h 473695"/>
                    <a:gd name="connsiteX2-41" fmla="*/ 129588 w 314098"/>
                    <a:gd name="connsiteY2-42" fmla="*/ 174197 h 473695"/>
                    <a:gd name="connsiteX3-43" fmla="*/ 0 w 314098"/>
                    <a:gd name="connsiteY3-44" fmla="*/ 473695 h 473695"/>
                    <a:gd name="connsiteX4-45" fmla="*/ 158047 w 314098"/>
                    <a:gd name="connsiteY4-46" fmla="*/ 0 h 473695"/>
                    <a:gd name="connsiteX0-47" fmla="*/ 158100 w 314151"/>
                    <a:gd name="connsiteY0-48" fmla="*/ 0 h 473695"/>
                    <a:gd name="connsiteX1-49" fmla="*/ 314151 w 314151"/>
                    <a:gd name="connsiteY1-50" fmla="*/ 63214 h 473695"/>
                    <a:gd name="connsiteX2-51" fmla="*/ 129641 w 314151"/>
                    <a:gd name="connsiteY2-52" fmla="*/ 174197 h 473695"/>
                    <a:gd name="connsiteX3-53" fmla="*/ 53 w 314151"/>
                    <a:gd name="connsiteY3-54" fmla="*/ 473695 h 473695"/>
                    <a:gd name="connsiteX4-55" fmla="*/ 158100 w 314151"/>
                    <a:gd name="connsiteY4-56" fmla="*/ 0 h 473695"/>
                    <a:gd name="connsiteX0-57" fmla="*/ 158092 w 314143"/>
                    <a:gd name="connsiteY0-58" fmla="*/ 0 h 473695"/>
                    <a:gd name="connsiteX1-59" fmla="*/ 314143 w 314143"/>
                    <a:gd name="connsiteY1-60" fmla="*/ 63214 h 473695"/>
                    <a:gd name="connsiteX2-61" fmla="*/ 129633 w 314143"/>
                    <a:gd name="connsiteY2-62" fmla="*/ 174197 h 473695"/>
                    <a:gd name="connsiteX3-63" fmla="*/ 45 w 314143"/>
                    <a:gd name="connsiteY3-64" fmla="*/ 473695 h 473695"/>
                    <a:gd name="connsiteX4-65" fmla="*/ 158092 w 314143"/>
                    <a:gd name="connsiteY4-66" fmla="*/ 0 h 473695"/>
                    <a:gd name="connsiteX0-67" fmla="*/ 159772 w 315823"/>
                    <a:gd name="connsiteY0-68" fmla="*/ 0 h 441939"/>
                    <a:gd name="connsiteX1-69" fmla="*/ 315823 w 315823"/>
                    <a:gd name="connsiteY1-70" fmla="*/ 63214 h 441939"/>
                    <a:gd name="connsiteX2-71" fmla="*/ 131313 w 315823"/>
                    <a:gd name="connsiteY2-72" fmla="*/ 174197 h 441939"/>
                    <a:gd name="connsiteX3-73" fmla="*/ 44 w 315823"/>
                    <a:gd name="connsiteY3-74" fmla="*/ 441939 h 441939"/>
                    <a:gd name="connsiteX4-75" fmla="*/ 159772 w 315823"/>
                    <a:gd name="connsiteY4-76" fmla="*/ 0 h 441939"/>
                    <a:gd name="connsiteX0-77" fmla="*/ 160553 w 316604"/>
                    <a:gd name="connsiteY0-78" fmla="*/ 0 h 441939"/>
                    <a:gd name="connsiteX1-79" fmla="*/ 316604 w 316604"/>
                    <a:gd name="connsiteY1-80" fmla="*/ 63214 h 441939"/>
                    <a:gd name="connsiteX2-81" fmla="*/ 132094 w 316604"/>
                    <a:gd name="connsiteY2-82" fmla="*/ 174197 h 441939"/>
                    <a:gd name="connsiteX3-83" fmla="*/ 825 w 316604"/>
                    <a:gd name="connsiteY3-84" fmla="*/ 441939 h 441939"/>
                    <a:gd name="connsiteX4-85" fmla="*/ 160553 w 316604"/>
                    <a:gd name="connsiteY4-86" fmla="*/ 0 h 441939"/>
                    <a:gd name="connsiteX0-87" fmla="*/ 160553 w 170326"/>
                    <a:gd name="connsiteY0-88" fmla="*/ 0 h 441939"/>
                    <a:gd name="connsiteX1-89" fmla="*/ 170326 w 170326"/>
                    <a:gd name="connsiteY1-90" fmla="*/ 100263 h 441939"/>
                    <a:gd name="connsiteX2-91" fmla="*/ 132094 w 170326"/>
                    <a:gd name="connsiteY2-92" fmla="*/ 174197 h 441939"/>
                    <a:gd name="connsiteX3-93" fmla="*/ 825 w 170326"/>
                    <a:gd name="connsiteY3-94" fmla="*/ 441939 h 441939"/>
                    <a:gd name="connsiteX4-95" fmla="*/ 160553 w 170326"/>
                    <a:gd name="connsiteY4-96" fmla="*/ 0 h 441939"/>
                    <a:gd name="connsiteX0-97" fmla="*/ 160553 w 170326"/>
                    <a:gd name="connsiteY0-98" fmla="*/ 0 h 441939"/>
                    <a:gd name="connsiteX1-99" fmla="*/ 170326 w 170326"/>
                    <a:gd name="connsiteY1-100" fmla="*/ 100263 h 441939"/>
                    <a:gd name="connsiteX2-101" fmla="*/ 150588 w 170326"/>
                    <a:gd name="connsiteY2-102" fmla="*/ 166257 h 441939"/>
                    <a:gd name="connsiteX3-103" fmla="*/ 825 w 170326"/>
                    <a:gd name="connsiteY3-104" fmla="*/ 441939 h 441939"/>
                    <a:gd name="connsiteX4-105" fmla="*/ 160553 w 170326"/>
                    <a:gd name="connsiteY4-106" fmla="*/ 0 h 441939"/>
                    <a:gd name="connsiteX0-107" fmla="*/ 160553 w 160553"/>
                    <a:gd name="connsiteY0-108" fmla="*/ 0 h 441939"/>
                    <a:gd name="connsiteX1-109" fmla="*/ 150588 w 160553"/>
                    <a:gd name="connsiteY1-110" fmla="*/ 166257 h 441939"/>
                    <a:gd name="connsiteX2-111" fmla="*/ 825 w 160553"/>
                    <a:gd name="connsiteY2-112" fmla="*/ 441939 h 441939"/>
                    <a:gd name="connsiteX3-113" fmla="*/ 160553 w 160553"/>
                    <a:gd name="connsiteY3-114" fmla="*/ 0 h 441939"/>
                    <a:gd name="connsiteX0-115" fmla="*/ 160553 w 162357"/>
                    <a:gd name="connsiteY0-116" fmla="*/ 0 h 441939"/>
                    <a:gd name="connsiteX1-117" fmla="*/ 162357 w 162357"/>
                    <a:gd name="connsiteY1-118" fmla="*/ 150380 h 441939"/>
                    <a:gd name="connsiteX2-119" fmla="*/ 825 w 162357"/>
                    <a:gd name="connsiteY2-120" fmla="*/ 441939 h 441939"/>
                    <a:gd name="connsiteX3-121" fmla="*/ 160553 w 162357"/>
                    <a:gd name="connsiteY3-122" fmla="*/ 0 h 441939"/>
                    <a:gd name="connsiteX0-123" fmla="*/ 160553 w 162357"/>
                    <a:gd name="connsiteY0-124" fmla="*/ 0 h 441939"/>
                    <a:gd name="connsiteX1-125" fmla="*/ 162357 w 162357"/>
                    <a:gd name="connsiteY1-126" fmla="*/ 150380 h 441939"/>
                    <a:gd name="connsiteX2-127" fmla="*/ 825 w 162357"/>
                    <a:gd name="connsiteY2-128" fmla="*/ 441939 h 441939"/>
                    <a:gd name="connsiteX3-129" fmla="*/ 160553 w 162357"/>
                    <a:gd name="connsiteY3-130" fmla="*/ 0 h 441939"/>
                    <a:gd name="connsiteX0-131" fmla="*/ 160553 w 162357"/>
                    <a:gd name="connsiteY0-132" fmla="*/ 0 h 441939"/>
                    <a:gd name="connsiteX1-133" fmla="*/ 162357 w 162357"/>
                    <a:gd name="connsiteY1-134" fmla="*/ 152932 h 441939"/>
                    <a:gd name="connsiteX2-135" fmla="*/ 825 w 162357"/>
                    <a:gd name="connsiteY2-136" fmla="*/ 441939 h 441939"/>
                    <a:gd name="connsiteX3-137" fmla="*/ 160553 w 162357"/>
                    <a:gd name="connsiteY3-138" fmla="*/ 0 h 441939"/>
                    <a:gd name="connsiteX0-139" fmla="*/ 160553 w 162357"/>
                    <a:gd name="connsiteY0-140" fmla="*/ 0 h 441939"/>
                    <a:gd name="connsiteX1-141" fmla="*/ 162357 w 162357"/>
                    <a:gd name="connsiteY1-142" fmla="*/ 152932 h 441939"/>
                    <a:gd name="connsiteX2-143" fmla="*/ 825 w 162357"/>
                    <a:gd name="connsiteY2-144" fmla="*/ 441939 h 441939"/>
                    <a:gd name="connsiteX3-145" fmla="*/ 160553 w 162357"/>
                    <a:gd name="connsiteY3-146" fmla="*/ 0 h 441939"/>
                    <a:gd name="connsiteX0-147" fmla="*/ 160490 w 162294"/>
                    <a:gd name="connsiteY0-148" fmla="*/ 0 h 441939"/>
                    <a:gd name="connsiteX1-149" fmla="*/ 162294 w 162294"/>
                    <a:gd name="connsiteY1-150" fmla="*/ 152932 h 441939"/>
                    <a:gd name="connsiteX2-151" fmla="*/ 762 w 162294"/>
                    <a:gd name="connsiteY2-152" fmla="*/ 441939 h 441939"/>
                    <a:gd name="connsiteX3-153" fmla="*/ 160490 w 162294"/>
                    <a:gd name="connsiteY3-154" fmla="*/ 0 h 441939"/>
                    <a:gd name="connsiteX0-155" fmla="*/ 161700 w 162288"/>
                    <a:gd name="connsiteY0-156" fmla="*/ 0 h 443215"/>
                    <a:gd name="connsiteX1-157" fmla="*/ 162288 w 162288"/>
                    <a:gd name="connsiteY1-158" fmla="*/ 154208 h 443215"/>
                    <a:gd name="connsiteX2-159" fmla="*/ 756 w 162288"/>
                    <a:gd name="connsiteY2-160" fmla="*/ 443215 h 443215"/>
                    <a:gd name="connsiteX3-161" fmla="*/ 161700 w 162288"/>
                    <a:gd name="connsiteY3-162" fmla="*/ 0 h 44321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162288" h="443215">
                      <a:moveTo>
                        <a:pt x="161700" y="0"/>
                      </a:moveTo>
                      <a:cubicBezTo>
                        <a:pt x="162301" y="50127"/>
                        <a:pt x="161687" y="104081"/>
                        <a:pt x="162288" y="154208"/>
                      </a:cubicBezTo>
                      <a:cubicBezTo>
                        <a:pt x="83085" y="173091"/>
                        <a:pt x="756" y="329892"/>
                        <a:pt x="756" y="443215"/>
                      </a:cubicBezTo>
                      <a:cubicBezTo>
                        <a:pt x="-12134" y="63024"/>
                        <a:pt x="143845" y="2425"/>
                        <a:pt x="161700" y="0"/>
                      </a:cubicBezTo>
                      <a:close/>
                    </a:path>
                  </a:pathLst>
                </a:custGeom>
                <a:solidFill>
                  <a:srgbClr val="464CEF"/>
                </a:solidFill>
                <a:ln w="9525">
                  <a:noFill/>
                  <a:round/>
                </a:ln>
              </p:spPr>
              <p:txBody>
                <a:bodyPr vert="horz" wrap="square" lIns="91298" tIns="45650" rIns="91298" bIns="45650" numCol="1" anchor="t" anchorCtr="0" compatLnSpc="1">
                  <a:noAutofit/>
                </a:bodyPr>
                <a:lstStyle/>
                <a:p>
                  <a:endParaRPr lang="en-US" sz="1200"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Arrow: Right 13"/>
                <p:cNvSpPr/>
                <p:nvPr/>
              </p:nvSpPr>
              <p:spPr>
                <a:xfrm>
                  <a:off x="5281301" y="2790857"/>
                  <a:ext cx="968912" cy="184419"/>
                </a:xfrm>
                <a:prstGeom prst="rightArrow">
                  <a:avLst>
                    <a:gd name="adj1" fmla="val 75012"/>
                    <a:gd name="adj2" fmla="val 72928"/>
                  </a:avLst>
                </a:prstGeom>
                <a:solidFill>
                  <a:srgbClr val="464CE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140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9" name="Text Placeholder 2"/>
              <p:cNvSpPr txBox="1"/>
              <p:nvPr/>
            </p:nvSpPr>
            <p:spPr>
              <a:xfrm>
                <a:off x="4241003" y="4588505"/>
                <a:ext cx="2236517" cy="317719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500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37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83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6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5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7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814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39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1400" dirty="0">
                    <a:solidFill>
                      <a:schemeClr val="bg1"/>
                    </a:solidFill>
                    <a:cs typeface="+mn-ea"/>
                    <a:sym typeface="+mn-lt"/>
                  </a:rPr>
                  <a:t>PART 03</a:t>
                </a:r>
                <a:endParaRPr lang="en-US" sz="1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5892" y="2674"/>
              <a:ext cx="6419" cy="1019"/>
              <a:chOff x="1177769" y="3705475"/>
              <a:chExt cx="5442808" cy="863853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1177769" y="4019022"/>
                <a:ext cx="5442808" cy="55030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单击选中文案，修改您需要的文案。单击选中文案，修改您需要的文案。单击选中文案单击选中文案单击选中文案，修改您需要的文案。</a:t>
                </a:r>
                <a:r>
                  <a:rPr lang="en-US" altLang="zh-CN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......</a:t>
                </a:r>
                <a:endParaRPr lang="zh-CN" altLang="en-US" sz="12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Text Placeholder 2"/>
              <p:cNvSpPr txBox="1"/>
              <p:nvPr/>
            </p:nvSpPr>
            <p:spPr>
              <a:xfrm>
                <a:off x="1177769" y="3705475"/>
                <a:ext cx="3420981" cy="475747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500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37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83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6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5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7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814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39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1800" dirty="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ea"/>
                  </a:rPr>
                  <a:t>添加标题</a:t>
                </a:r>
                <a:endParaRPr lang="zh-CN" altLang="en-US" sz="180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ea"/>
                </a:endParaRPr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7490" y="3996"/>
              <a:ext cx="6072" cy="1005"/>
              <a:chOff x="1177769" y="3705475"/>
              <a:chExt cx="5149102" cy="852335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1177769" y="4019022"/>
                <a:ext cx="5149102" cy="538788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单击选中文案，修改您需要的文案。单击选中文案，修改您需要的文案。单击选中文案单击选中文案单击选中文案，修改您需要的文案。</a:t>
                </a:r>
                <a:r>
                  <a:rPr lang="en-US" altLang="zh-CN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......</a:t>
                </a:r>
                <a:endParaRPr lang="zh-CN" altLang="en-US" sz="12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Text Placeholder 2"/>
              <p:cNvSpPr txBox="1"/>
              <p:nvPr/>
            </p:nvSpPr>
            <p:spPr>
              <a:xfrm>
                <a:off x="1177769" y="3705475"/>
                <a:ext cx="3420981" cy="475746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500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37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83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6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5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7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814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39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1800" dirty="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ea"/>
                  </a:rPr>
                  <a:t>添加标题</a:t>
                </a:r>
                <a:endParaRPr lang="zh-CN" altLang="en-US" sz="180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ea"/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8953" y="5354"/>
              <a:ext cx="4610" cy="1386"/>
              <a:chOff x="1177769" y="3705475"/>
              <a:chExt cx="3909019" cy="1175436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1177769" y="4019022"/>
                <a:ext cx="3909019" cy="8618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单击选中文案，修改您需要的文案。单击选中文案，修改您需要的文案。单击选中文案单击选中文案单击选中文案，修改您需要的文案。</a:t>
                </a:r>
                <a:r>
                  <a:rPr lang="en-US" altLang="zh-CN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......</a:t>
                </a:r>
                <a:endParaRPr lang="zh-CN" altLang="en-US" sz="12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9" name="Text Placeholder 2"/>
              <p:cNvSpPr txBox="1"/>
              <p:nvPr/>
            </p:nvSpPr>
            <p:spPr>
              <a:xfrm>
                <a:off x="1177769" y="3705475"/>
                <a:ext cx="3420981" cy="475747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500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37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83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6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5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7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1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260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814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395" indent="-365125" algn="l" defTabSz="1460500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287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1800" dirty="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ea"/>
                  </a:rPr>
                  <a:t>添加标题</a:t>
                </a:r>
                <a:endParaRPr lang="zh-CN" altLang="en-US" sz="180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ea"/>
                </a:endParaRPr>
              </a:p>
            </p:txBody>
          </p:sp>
        </p:grpSp>
        <p:sp>
          <p:nvSpPr>
            <p:cNvPr id="31" name="AutoShape 4"/>
            <p:cNvSpPr/>
            <p:nvPr/>
          </p:nvSpPr>
          <p:spPr bwMode="auto">
            <a:xfrm>
              <a:off x="4365" y="6563"/>
              <a:ext cx="530" cy="53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428" y="17466"/>
                  </a:moveTo>
                  <a:cubicBezTo>
                    <a:pt x="16669" y="16923"/>
                    <a:pt x="15846" y="16465"/>
                    <a:pt x="14963" y="16121"/>
                  </a:cubicBezTo>
                  <a:cubicBezTo>
                    <a:pt x="15595" y="14609"/>
                    <a:pt x="15967" y="12928"/>
                    <a:pt x="16010" y="11148"/>
                  </a:cubicBezTo>
                  <a:lnTo>
                    <a:pt x="20188" y="11148"/>
                  </a:lnTo>
                  <a:cubicBezTo>
                    <a:pt x="20097" y="13612"/>
                    <a:pt x="19065" y="15838"/>
                    <a:pt x="17428" y="17466"/>
                  </a:cubicBezTo>
                  <a:moveTo>
                    <a:pt x="1411" y="11148"/>
                  </a:moveTo>
                  <a:lnTo>
                    <a:pt x="5589" y="11148"/>
                  </a:lnTo>
                  <a:cubicBezTo>
                    <a:pt x="5632" y="12928"/>
                    <a:pt x="6004" y="14609"/>
                    <a:pt x="6636" y="16121"/>
                  </a:cubicBezTo>
                  <a:cubicBezTo>
                    <a:pt x="5753" y="16465"/>
                    <a:pt x="4931" y="16923"/>
                    <a:pt x="4171" y="17466"/>
                  </a:cubicBezTo>
                  <a:cubicBezTo>
                    <a:pt x="2534" y="15838"/>
                    <a:pt x="1502" y="13612"/>
                    <a:pt x="1411" y="11148"/>
                  </a:cubicBezTo>
                  <a:moveTo>
                    <a:pt x="3785" y="4553"/>
                  </a:moveTo>
                  <a:cubicBezTo>
                    <a:pt x="4579" y="5170"/>
                    <a:pt x="5448" y="5691"/>
                    <a:pt x="6388" y="6084"/>
                  </a:cubicBezTo>
                  <a:cubicBezTo>
                    <a:pt x="5901" y="7433"/>
                    <a:pt x="5627" y="8908"/>
                    <a:pt x="5589" y="10451"/>
                  </a:cubicBezTo>
                  <a:lnTo>
                    <a:pt x="1411" y="10451"/>
                  </a:lnTo>
                  <a:cubicBezTo>
                    <a:pt x="1494" y="8190"/>
                    <a:pt x="2376" y="6135"/>
                    <a:pt x="3785" y="4553"/>
                  </a:cubicBezTo>
                  <a:moveTo>
                    <a:pt x="11148" y="10451"/>
                  </a:moveTo>
                  <a:lnTo>
                    <a:pt x="11148" y="6950"/>
                  </a:lnTo>
                  <a:cubicBezTo>
                    <a:pt x="12339" y="6913"/>
                    <a:pt x="13484" y="6696"/>
                    <a:pt x="14558" y="6324"/>
                  </a:cubicBezTo>
                  <a:cubicBezTo>
                    <a:pt x="15018" y="7598"/>
                    <a:pt x="15276" y="8992"/>
                    <a:pt x="15314" y="10451"/>
                  </a:cubicBezTo>
                  <a:cubicBezTo>
                    <a:pt x="15314" y="10451"/>
                    <a:pt x="11148" y="10451"/>
                    <a:pt x="11148" y="10451"/>
                  </a:cubicBezTo>
                  <a:close/>
                  <a:moveTo>
                    <a:pt x="14311" y="15882"/>
                  </a:moveTo>
                  <a:cubicBezTo>
                    <a:pt x="13309" y="15559"/>
                    <a:pt x="12247" y="15380"/>
                    <a:pt x="11148" y="15346"/>
                  </a:cubicBezTo>
                  <a:lnTo>
                    <a:pt x="11148" y="11148"/>
                  </a:lnTo>
                  <a:lnTo>
                    <a:pt x="15314" y="11148"/>
                  </a:lnTo>
                  <a:cubicBezTo>
                    <a:pt x="15270" y="12844"/>
                    <a:pt x="14914" y="14445"/>
                    <a:pt x="14311" y="15882"/>
                  </a:cubicBezTo>
                  <a:moveTo>
                    <a:pt x="14683" y="16757"/>
                  </a:moveTo>
                  <a:cubicBezTo>
                    <a:pt x="15476" y="17063"/>
                    <a:pt x="16218" y="17466"/>
                    <a:pt x="16904" y="17941"/>
                  </a:cubicBezTo>
                  <a:cubicBezTo>
                    <a:pt x="15632" y="19031"/>
                    <a:pt x="14067" y="19781"/>
                    <a:pt x="12344" y="20068"/>
                  </a:cubicBezTo>
                  <a:cubicBezTo>
                    <a:pt x="13280" y="19136"/>
                    <a:pt x="14076" y="18017"/>
                    <a:pt x="14683" y="16757"/>
                  </a:cubicBezTo>
                  <a:moveTo>
                    <a:pt x="11148" y="20188"/>
                  </a:moveTo>
                  <a:lnTo>
                    <a:pt x="11148" y="16043"/>
                  </a:lnTo>
                  <a:cubicBezTo>
                    <a:pt x="12146" y="16075"/>
                    <a:pt x="13113" y="16231"/>
                    <a:pt x="14025" y="16516"/>
                  </a:cubicBezTo>
                  <a:cubicBezTo>
                    <a:pt x="13314" y="17970"/>
                    <a:pt x="12343" y="19223"/>
                    <a:pt x="11185" y="20186"/>
                  </a:cubicBezTo>
                  <a:cubicBezTo>
                    <a:pt x="11185" y="20186"/>
                    <a:pt x="11148" y="20188"/>
                    <a:pt x="11148" y="20188"/>
                  </a:cubicBezTo>
                  <a:close/>
                  <a:moveTo>
                    <a:pt x="9255" y="20068"/>
                  </a:moveTo>
                  <a:cubicBezTo>
                    <a:pt x="7532" y="19781"/>
                    <a:pt x="5967" y="19031"/>
                    <a:pt x="4695" y="17941"/>
                  </a:cubicBezTo>
                  <a:cubicBezTo>
                    <a:pt x="5381" y="17466"/>
                    <a:pt x="6123" y="17063"/>
                    <a:pt x="6916" y="16757"/>
                  </a:cubicBezTo>
                  <a:cubicBezTo>
                    <a:pt x="7523" y="18017"/>
                    <a:pt x="8319" y="19136"/>
                    <a:pt x="9255" y="20068"/>
                  </a:cubicBezTo>
                  <a:moveTo>
                    <a:pt x="10451" y="11148"/>
                  </a:moveTo>
                  <a:lnTo>
                    <a:pt x="10451" y="15346"/>
                  </a:lnTo>
                  <a:cubicBezTo>
                    <a:pt x="9352" y="15380"/>
                    <a:pt x="8290" y="15559"/>
                    <a:pt x="7288" y="15882"/>
                  </a:cubicBezTo>
                  <a:cubicBezTo>
                    <a:pt x="6685" y="14445"/>
                    <a:pt x="6329" y="12844"/>
                    <a:pt x="6285" y="11148"/>
                  </a:cubicBezTo>
                  <a:cubicBezTo>
                    <a:pt x="6285" y="11148"/>
                    <a:pt x="10451" y="11148"/>
                    <a:pt x="10451" y="11148"/>
                  </a:cubicBezTo>
                  <a:close/>
                  <a:moveTo>
                    <a:pt x="7041" y="6324"/>
                  </a:moveTo>
                  <a:cubicBezTo>
                    <a:pt x="8115" y="6696"/>
                    <a:pt x="9260" y="6913"/>
                    <a:pt x="10451" y="6950"/>
                  </a:cubicBezTo>
                  <a:lnTo>
                    <a:pt x="10451" y="10451"/>
                  </a:lnTo>
                  <a:lnTo>
                    <a:pt x="6285" y="10451"/>
                  </a:lnTo>
                  <a:cubicBezTo>
                    <a:pt x="6324" y="8992"/>
                    <a:pt x="6581" y="7598"/>
                    <a:pt x="7041" y="6324"/>
                  </a:cubicBezTo>
                  <a:moveTo>
                    <a:pt x="6651" y="5442"/>
                  </a:moveTo>
                  <a:cubicBezTo>
                    <a:pt x="5790" y="5084"/>
                    <a:pt x="4993" y="4609"/>
                    <a:pt x="4263" y="4050"/>
                  </a:cubicBezTo>
                  <a:cubicBezTo>
                    <a:pt x="5606" y="2749"/>
                    <a:pt x="7332" y="1851"/>
                    <a:pt x="9255" y="1531"/>
                  </a:cubicBezTo>
                  <a:cubicBezTo>
                    <a:pt x="8175" y="2610"/>
                    <a:pt x="7286" y="3939"/>
                    <a:pt x="6651" y="5442"/>
                  </a:cubicBezTo>
                  <a:moveTo>
                    <a:pt x="10451" y="1411"/>
                  </a:moveTo>
                  <a:lnTo>
                    <a:pt x="10451" y="6253"/>
                  </a:lnTo>
                  <a:cubicBezTo>
                    <a:pt x="9352" y="6217"/>
                    <a:pt x="8296" y="6021"/>
                    <a:pt x="7303" y="5681"/>
                  </a:cubicBezTo>
                  <a:cubicBezTo>
                    <a:pt x="8029" y="3972"/>
                    <a:pt x="9101" y="2507"/>
                    <a:pt x="10415" y="1413"/>
                  </a:cubicBezTo>
                  <a:cubicBezTo>
                    <a:pt x="10427" y="1412"/>
                    <a:pt x="10439" y="1411"/>
                    <a:pt x="10451" y="1411"/>
                  </a:cubicBezTo>
                  <a:moveTo>
                    <a:pt x="12344" y="1531"/>
                  </a:moveTo>
                  <a:cubicBezTo>
                    <a:pt x="14267" y="1851"/>
                    <a:pt x="15993" y="2749"/>
                    <a:pt x="17336" y="4050"/>
                  </a:cubicBezTo>
                  <a:cubicBezTo>
                    <a:pt x="16606" y="4609"/>
                    <a:pt x="15809" y="5084"/>
                    <a:pt x="14948" y="5442"/>
                  </a:cubicBezTo>
                  <a:cubicBezTo>
                    <a:pt x="14313" y="3939"/>
                    <a:pt x="13424" y="2610"/>
                    <a:pt x="12344" y="1531"/>
                  </a:cubicBezTo>
                  <a:moveTo>
                    <a:pt x="11184" y="1413"/>
                  </a:moveTo>
                  <a:cubicBezTo>
                    <a:pt x="12498" y="2507"/>
                    <a:pt x="13570" y="3972"/>
                    <a:pt x="14296" y="5681"/>
                  </a:cubicBezTo>
                  <a:cubicBezTo>
                    <a:pt x="13303" y="6021"/>
                    <a:pt x="12247" y="6217"/>
                    <a:pt x="11148" y="6253"/>
                  </a:cubicBezTo>
                  <a:lnTo>
                    <a:pt x="11148" y="1411"/>
                  </a:lnTo>
                  <a:cubicBezTo>
                    <a:pt x="11160" y="1411"/>
                    <a:pt x="11172" y="1412"/>
                    <a:pt x="11184" y="1413"/>
                  </a:cubicBezTo>
                  <a:moveTo>
                    <a:pt x="10414" y="20186"/>
                  </a:moveTo>
                  <a:cubicBezTo>
                    <a:pt x="9256" y="19223"/>
                    <a:pt x="8285" y="17970"/>
                    <a:pt x="7574" y="16516"/>
                  </a:cubicBezTo>
                  <a:cubicBezTo>
                    <a:pt x="8486" y="16231"/>
                    <a:pt x="9453" y="16075"/>
                    <a:pt x="10451" y="16043"/>
                  </a:cubicBezTo>
                  <a:lnTo>
                    <a:pt x="10451" y="20188"/>
                  </a:lnTo>
                  <a:cubicBezTo>
                    <a:pt x="10451" y="20188"/>
                    <a:pt x="10414" y="20186"/>
                    <a:pt x="10414" y="20186"/>
                  </a:cubicBezTo>
                  <a:close/>
                  <a:moveTo>
                    <a:pt x="20188" y="10451"/>
                  </a:moveTo>
                  <a:lnTo>
                    <a:pt x="16010" y="10451"/>
                  </a:lnTo>
                  <a:cubicBezTo>
                    <a:pt x="15972" y="8908"/>
                    <a:pt x="15698" y="7433"/>
                    <a:pt x="15211" y="6084"/>
                  </a:cubicBezTo>
                  <a:cubicBezTo>
                    <a:pt x="16151" y="5691"/>
                    <a:pt x="17020" y="5170"/>
                    <a:pt x="17814" y="4553"/>
                  </a:cubicBezTo>
                  <a:cubicBezTo>
                    <a:pt x="19223" y="6135"/>
                    <a:pt x="20105" y="8190"/>
                    <a:pt x="20188" y="10451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464CE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4266" tIns="14266" rIns="14266" bIns="14266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2901" y="5465"/>
              <a:ext cx="377" cy="549"/>
              <a:chOff x="10146507" y="3505994"/>
              <a:chExt cx="319881" cy="465138"/>
            </a:xfrm>
            <a:gradFill>
              <a:gsLst>
                <a:gs pos="100000">
                  <a:srgbClr val="465E96"/>
                </a:gs>
                <a:gs pos="0">
                  <a:srgbClr val="5877B6">
                    <a:lumMod val="80000"/>
                    <a:lumOff val="20000"/>
                  </a:srgbClr>
                </a:gs>
              </a:gsLst>
              <a:lin ang="2700000" scaled="1"/>
            </a:gradFill>
          </p:grpSpPr>
          <p:sp>
            <p:nvSpPr>
              <p:cNvPr id="33" name="AutoShape 30"/>
              <p:cNvSpPr/>
              <p:nvPr/>
            </p:nvSpPr>
            <p:spPr bwMode="auto">
              <a:xfrm>
                <a:off x="10146507" y="3505994"/>
                <a:ext cx="319881" cy="465138"/>
              </a:xfrm>
              <a:custGeom>
                <a:avLst/>
                <a:gdLst>
                  <a:gd name="T0" fmla="*/ 10383 w 20767"/>
                  <a:gd name="T1" fmla="*/ 10800 h 21600"/>
                  <a:gd name="T2" fmla="*/ 10383 w 20767"/>
                  <a:gd name="T3" fmla="*/ 10800 h 21600"/>
                  <a:gd name="T4" fmla="*/ 10383 w 20767"/>
                  <a:gd name="T5" fmla="*/ 10800 h 21600"/>
                  <a:gd name="T6" fmla="*/ 10383 w 20767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767" h="21600">
                    <a:moveTo>
                      <a:pt x="18566" y="16551"/>
                    </a:moveTo>
                    <a:cubicBezTo>
                      <a:pt x="17960" y="18284"/>
                      <a:pt x="17274" y="20249"/>
                      <a:pt x="9436" y="20249"/>
                    </a:cubicBezTo>
                    <a:cubicBezTo>
                      <a:pt x="4711" y="20249"/>
                      <a:pt x="1888" y="17809"/>
                      <a:pt x="1888" y="15451"/>
                    </a:cubicBezTo>
                    <a:cubicBezTo>
                      <a:pt x="1888" y="13645"/>
                      <a:pt x="2349" y="12161"/>
                      <a:pt x="2835" y="10591"/>
                    </a:cubicBezTo>
                    <a:cubicBezTo>
                      <a:pt x="3454" y="8600"/>
                      <a:pt x="4088" y="6563"/>
                      <a:pt x="3813" y="3868"/>
                    </a:cubicBezTo>
                    <a:cubicBezTo>
                      <a:pt x="6723" y="6750"/>
                      <a:pt x="7759" y="10567"/>
                      <a:pt x="7759" y="10567"/>
                    </a:cubicBezTo>
                    <a:cubicBezTo>
                      <a:pt x="7759" y="10567"/>
                      <a:pt x="10468" y="7846"/>
                      <a:pt x="11196" y="6582"/>
                    </a:cubicBezTo>
                    <a:cubicBezTo>
                      <a:pt x="11755" y="7395"/>
                      <a:pt x="12267" y="10124"/>
                      <a:pt x="12267" y="12825"/>
                    </a:cubicBezTo>
                    <a:cubicBezTo>
                      <a:pt x="12267" y="12825"/>
                      <a:pt x="14773" y="11347"/>
                      <a:pt x="16653" y="9127"/>
                    </a:cubicBezTo>
                    <a:cubicBezTo>
                      <a:pt x="18632" y="11666"/>
                      <a:pt x="19346" y="14320"/>
                      <a:pt x="18566" y="16551"/>
                    </a:cubicBezTo>
                    <a:moveTo>
                      <a:pt x="16041" y="6075"/>
                    </a:moveTo>
                    <a:cubicBezTo>
                      <a:pt x="15982" y="7879"/>
                      <a:pt x="14088" y="9404"/>
                      <a:pt x="14088" y="9404"/>
                    </a:cubicBezTo>
                    <a:cubicBezTo>
                      <a:pt x="14088" y="6046"/>
                      <a:pt x="10380" y="3375"/>
                      <a:pt x="10380" y="3375"/>
                    </a:cubicBezTo>
                    <a:cubicBezTo>
                      <a:pt x="10380" y="3375"/>
                      <a:pt x="10330" y="5373"/>
                      <a:pt x="8452" y="7389"/>
                    </a:cubicBezTo>
                    <a:cubicBezTo>
                      <a:pt x="6574" y="2686"/>
                      <a:pt x="938" y="0"/>
                      <a:pt x="938" y="0"/>
                    </a:cubicBezTo>
                    <a:cubicBezTo>
                      <a:pt x="3756" y="7389"/>
                      <a:pt x="0" y="10076"/>
                      <a:pt x="0" y="15451"/>
                    </a:cubicBezTo>
                    <a:cubicBezTo>
                      <a:pt x="0" y="18604"/>
                      <a:pt x="3730" y="21599"/>
                      <a:pt x="9436" y="21599"/>
                    </a:cubicBezTo>
                    <a:cubicBezTo>
                      <a:pt x="17888" y="21599"/>
                      <a:pt x="19523" y="19379"/>
                      <a:pt x="20396" y="16878"/>
                    </a:cubicBezTo>
                    <a:cubicBezTo>
                      <a:pt x="21599" y="13436"/>
                      <a:pt x="19797" y="9432"/>
                      <a:pt x="16041" y="6075"/>
                    </a:cubicBezTo>
                  </a:path>
                </a:pathLst>
              </a:custGeom>
              <a:solidFill>
                <a:srgbClr val="464CE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4266" tIns="14266" rIns="14266" bIns="14266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2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34" name="AutoShape 31"/>
              <p:cNvSpPr/>
              <p:nvPr/>
            </p:nvSpPr>
            <p:spPr bwMode="auto">
              <a:xfrm>
                <a:off x="10205244" y="3709194"/>
                <a:ext cx="205581" cy="166688"/>
              </a:xfrm>
              <a:custGeom>
                <a:avLst/>
                <a:gdLst>
                  <a:gd name="T0" fmla="*/ 10641 w 21282"/>
                  <a:gd name="T1" fmla="*/ 10800 h 21600"/>
                  <a:gd name="T2" fmla="*/ 10641 w 21282"/>
                  <a:gd name="T3" fmla="*/ 10800 h 21600"/>
                  <a:gd name="T4" fmla="*/ 10641 w 21282"/>
                  <a:gd name="T5" fmla="*/ 10800 h 21600"/>
                  <a:gd name="T6" fmla="*/ 10641 w 21282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282" h="21600">
                    <a:moveTo>
                      <a:pt x="20698" y="5891"/>
                    </a:moveTo>
                    <a:lnTo>
                      <a:pt x="19424" y="7749"/>
                    </a:lnTo>
                    <a:cubicBezTo>
                      <a:pt x="17846" y="10064"/>
                      <a:pt x="16352" y="12259"/>
                      <a:pt x="12365" y="14784"/>
                    </a:cubicBezTo>
                    <a:cubicBezTo>
                      <a:pt x="11794" y="12631"/>
                      <a:pt x="11275" y="10259"/>
                      <a:pt x="11275" y="6631"/>
                    </a:cubicBezTo>
                    <a:lnTo>
                      <a:pt x="11275" y="3408"/>
                    </a:lnTo>
                    <a:lnTo>
                      <a:pt x="9000" y="7893"/>
                    </a:lnTo>
                    <a:cubicBezTo>
                      <a:pt x="8233" y="9421"/>
                      <a:pt x="7598" y="10690"/>
                      <a:pt x="6649" y="12373"/>
                    </a:cubicBezTo>
                    <a:cubicBezTo>
                      <a:pt x="5211" y="8296"/>
                      <a:pt x="4195" y="5281"/>
                      <a:pt x="3422" y="2545"/>
                    </a:cubicBezTo>
                    <a:lnTo>
                      <a:pt x="2705" y="0"/>
                    </a:lnTo>
                    <a:lnTo>
                      <a:pt x="1926" y="2847"/>
                    </a:lnTo>
                    <a:cubicBezTo>
                      <a:pt x="936" y="6469"/>
                      <a:pt x="0" y="9891"/>
                      <a:pt x="0" y="18771"/>
                    </a:cubicBezTo>
                    <a:cubicBezTo>
                      <a:pt x="0" y="19292"/>
                      <a:pt x="333" y="19714"/>
                      <a:pt x="749" y="19714"/>
                    </a:cubicBezTo>
                    <a:cubicBezTo>
                      <a:pt x="1162" y="19714"/>
                      <a:pt x="1499" y="19292"/>
                      <a:pt x="1499" y="18771"/>
                    </a:cubicBezTo>
                    <a:cubicBezTo>
                      <a:pt x="1499" y="11964"/>
                      <a:pt x="2037" y="8594"/>
                      <a:pt x="2758" y="5681"/>
                    </a:cubicBezTo>
                    <a:cubicBezTo>
                      <a:pt x="3537" y="8174"/>
                      <a:pt x="4520" y="11009"/>
                      <a:pt x="5812" y="14638"/>
                    </a:cubicBezTo>
                    <a:lnTo>
                      <a:pt x="6339" y="16117"/>
                    </a:lnTo>
                    <a:lnTo>
                      <a:pt x="7100" y="14811"/>
                    </a:lnTo>
                    <a:cubicBezTo>
                      <a:pt x="8344" y="12681"/>
                      <a:pt x="9085" y="11248"/>
                      <a:pt x="9896" y="9638"/>
                    </a:cubicBezTo>
                    <a:cubicBezTo>
                      <a:pt x="10133" y="12428"/>
                      <a:pt x="10681" y="14428"/>
                      <a:pt x="11223" y="16408"/>
                    </a:cubicBezTo>
                    <a:lnTo>
                      <a:pt x="11495" y="17404"/>
                    </a:lnTo>
                    <a:lnTo>
                      <a:pt x="12253" y="16953"/>
                    </a:lnTo>
                    <a:cubicBezTo>
                      <a:pt x="16306" y="14531"/>
                      <a:pt x="18203" y="12327"/>
                      <a:pt x="19708" y="10211"/>
                    </a:cubicBezTo>
                    <a:cubicBezTo>
                      <a:pt x="19942" y="13727"/>
                      <a:pt x="19573" y="17574"/>
                      <a:pt x="18698" y="20305"/>
                    </a:cubicBezTo>
                    <a:cubicBezTo>
                      <a:pt x="18543" y="20787"/>
                      <a:pt x="18730" y="21336"/>
                      <a:pt x="19114" y="21531"/>
                    </a:cubicBezTo>
                    <a:cubicBezTo>
                      <a:pt x="19204" y="21577"/>
                      <a:pt x="19301" y="21599"/>
                      <a:pt x="19395" y="21599"/>
                    </a:cubicBezTo>
                    <a:cubicBezTo>
                      <a:pt x="19690" y="21599"/>
                      <a:pt x="19972" y="21377"/>
                      <a:pt x="20089" y="21008"/>
                    </a:cubicBezTo>
                    <a:cubicBezTo>
                      <a:pt x="21251" y="17380"/>
                      <a:pt x="21600" y="12213"/>
                      <a:pt x="20976" y="7841"/>
                    </a:cubicBezTo>
                    <a:cubicBezTo>
                      <a:pt x="20976" y="7841"/>
                      <a:pt x="20698" y="5891"/>
                      <a:pt x="20698" y="5891"/>
                    </a:cubicBezTo>
                    <a:close/>
                  </a:path>
                </a:pathLst>
              </a:custGeom>
              <a:solidFill>
                <a:srgbClr val="464CE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4266" tIns="14266" rIns="14266" bIns="14266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2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</p:grpSp>
        <p:sp>
          <p:nvSpPr>
            <p:cNvPr id="35" name="AutoShape 32"/>
            <p:cNvSpPr/>
            <p:nvPr/>
          </p:nvSpPr>
          <p:spPr bwMode="auto">
            <a:xfrm>
              <a:off x="1266" y="4435"/>
              <a:ext cx="548" cy="479"/>
            </a:xfrm>
            <a:custGeom>
              <a:avLst/>
              <a:gdLst>
                <a:gd name="T0" fmla="+- 0 10800 108"/>
                <a:gd name="T1" fmla="*/ T0 w 21384"/>
                <a:gd name="T2" fmla="*/ 10800 h 21600"/>
                <a:gd name="T3" fmla="+- 0 10800 108"/>
                <a:gd name="T4" fmla="*/ T3 w 21384"/>
                <a:gd name="T5" fmla="*/ 10800 h 21600"/>
                <a:gd name="T6" fmla="+- 0 10800 108"/>
                <a:gd name="T7" fmla="*/ T6 w 21384"/>
                <a:gd name="T8" fmla="*/ 10800 h 21600"/>
                <a:gd name="T9" fmla="+- 0 10800 108"/>
                <a:gd name="T10" fmla="*/ T9 w 21384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84" h="21600">
                  <a:moveTo>
                    <a:pt x="18710" y="9257"/>
                  </a:moveTo>
                  <a:lnTo>
                    <a:pt x="16706" y="7714"/>
                  </a:lnTo>
                  <a:lnTo>
                    <a:pt x="16706" y="20057"/>
                  </a:lnTo>
                  <a:lnTo>
                    <a:pt x="4677" y="20057"/>
                  </a:lnTo>
                  <a:lnTo>
                    <a:pt x="4677" y="7714"/>
                  </a:lnTo>
                  <a:lnTo>
                    <a:pt x="2673" y="9257"/>
                  </a:lnTo>
                  <a:lnTo>
                    <a:pt x="1336" y="4628"/>
                  </a:lnTo>
                  <a:lnTo>
                    <a:pt x="4677" y="1542"/>
                  </a:lnTo>
                  <a:lnTo>
                    <a:pt x="7468" y="1542"/>
                  </a:lnTo>
                  <a:cubicBezTo>
                    <a:pt x="7841" y="2871"/>
                    <a:pt x="9136" y="3857"/>
                    <a:pt x="10691" y="3857"/>
                  </a:cubicBezTo>
                  <a:cubicBezTo>
                    <a:pt x="12247" y="3857"/>
                    <a:pt x="13542" y="2871"/>
                    <a:pt x="13915" y="1542"/>
                  </a:cubicBezTo>
                  <a:lnTo>
                    <a:pt x="16706" y="1542"/>
                  </a:lnTo>
                  <a:lnTo>
                    <a:pt x="20047" y="4628"/>
                  </a:lnTo>
                  <a:cubicBezTo>
                    <a:pt x="20047" y="4628"/>
                    <a:pt x="18710" y="9257"/>
                    <a:pt x="18710" y="9257"/>
                  </a:cubicBezTo>
                  <a:close/>
                  <a:moveTo>
                    <a:pt x="13200" y="1542"/>
                  </a:moveTo>
                  <a:cubicBezTo>
                    <a:pt x="12831" y="2438"/>
                    <a:pt x="11852" y="3085"/>
                    <a:pt x="10691" y="3085"/>
                  </a:cubicBezTo>
                  <a:cubicBezTo>
                    <a:pt x="9531" y="3085"/>
                    <a:pt x="8552" y="2438"/>
                    <a:pt x="8183" y="1542"/>
                  </a:cubicBezTo>
                  <a:cubicBezTo>
                    <a:pt x="8183" y="1542"/>
                    <a:pt x="13200" y="1542"/>
                    <a:pt x="13200" y="1542"/>
                  </a:cubicBezTo>
                  <a:close/>
                  <a:moveTo>
                    <a:pt x="20882" y="3423"/>
                  </a:moveTo>
                  <a:lnTo>
                    <a:pt x="17541" y="338"/>
                  </a:lnTo>
                  <a:cubicBezTo>
                    <a:pt x="17303" y="119"/>
                    <a:pt x="17009" y="0"/>
                    <a:pt x="16706" y="0"/>
                  </a:cubicBezTo>
                  <a:lnTo>
                    <a:pt x="4677" y="0"/>
                  </a:lnTo>
                  <a:cubicBezTo>
                    <a:pt x="4374" y="0"/>
                    <a:pt x="4080" y="119"/>
                    <a:pt x="3842" y="338"/>
                  </a:cubicBezTo>
                  <a:lnTo>
                    <a:pt x="501" y="3423"/>
                  </a:lnTo>
                  <a:cubicBezTo>
                    <a:pt x="64" y="3827"/>
                    <a:pt x="-108" y="4503"/>
                    <a:pt x="68" y="5116"/>
                  </a:cubicBezTo>
                  <a:lnTo>
                    <a:pt x="1405" y="9745"/>
                  </a:lnTo>
                  <a:cubicBezTo>
                    <a:pt x="1537" y="10201"/>
                    <a:pt x="1845" y="10560"/>
                    <a:pt x="2239" y="10716"/>
                  </a:cubicBezTo>
                  <a:cubicBezTo>
                    <a:pt x="2380" y="10772"/>
                    <a:pt x="2527" y="10800"/>
                    <a:pt x="2673" y="10800"/>
                  </a:cubicBezTo>
                  <a:cubicBezTo>
                    <a:pt x="2905" y="10800"/>
                    <a:pt x="3136" y="10729"/>
                    <a:pt x="3341" y="10593"/>
                  </a:cubicBezTo>
                  <a:lnTo>
                    <a:pt x="3341" y="20057"/>
                  </a:lnTo>
                  <a:cubicBezTo>
                    <a:pt x="3341" y="20908"/>
                    <a:pt x="3940" y="21600"/>
                    <a:pt x="4677" y="21600"/>
                  </a:cubicBezTo>
                  <a:lnTo>
                    <a:pt x="16706" y="21600"/>
                  </a:lnTo>
                  <a:cubicBezTo>
                    <a:pt x="17443" y="21600"/>
                    <a:pt x="18042" y="20908"/>
                    <a:pt x="18042" y="20057"/>
                  </a:cubicBezTo>
                  <a:lnTo>
                    <a:pt x="18042" y="10593"/>
                  </a:lnTo>
                  <a:cubicBezTo>
                    <a:pt x="18247" y="10729"/>
                    <a:pt x="18478" y="10800"/>
                    <a:pt x="18710" y="10800"/>
                  </a:cubicBezTo>
                  <a:cubicBezTo>
                    <a:pt x="18856" y="10800"/>
                    <a:pt x="19002" y="10772"/>
                    <a:pt x="19144" y="10716"/>
                  </a:cubicBezTo>
                  <a:cubicBezTo>
                    <a:pt x="19538" y="10560"/>
                    <a:pt x="19846" y="10201"/>
                    <a:pt x="19978" y="9745"/>
                  </a:cubicBezTo>
                  <a:lnTo>
                    <a:pt x="21315" y="5116"/>
                  </a:lnTo>
                  <a:cubicBezTo>
                    <a:pt x="21491" y="4503"/>
                    <a:pt x="21319" y="3827"/>
                    <a:pt x="20882" y="3423"/>
                  </a:cubicBezTo>
                </a:path>
              </a:pathLst>
            </a:custGeom>
            <a:solidFill>
              <a:srgbClr val="464CE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4266" tIns="14266" rIns="14266" bIns="14266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/>
        </p:nvSpPr>
        <p:spPr>
          <a:xfrm flipH="1">
            <a:off x="0" y="-1270"/>
            <a:ext cx="5017770" cy="46355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902" h="7300">
                <a:moveTo>
                  <a:pt x="55" y="0"/>
                </a:moveTo>
                <a:lnTo>
                  <a:pt x="7890" y="0"/>
                </a:lnTo>
                <a:lnTo>
                  <a:pt x="7890" y="3087"/>
                </a:lnTo>
                <a:lnTo>
                  <a:pt x="7895" y="3092"/>
                </a:lnTo>
                <a:lnTo>
                  <a:pt x="7902" y="3099"/>
                </a:lnTo>
                <a:lnTo>
                  <a:pt x="7902" y="6571"/>
                </a:lnTo>
                <a:lnTo>
                  <a:pt x="7895" y="6578"/>
                </a:lnTo>
                <a:cubicBezTo>
                  <a:pt x="7449" y="7024"/>
                  <a:pt x="6833" y="7300"/>
                  <a:pt x="6152" y="7300"/>
                </a:cubicBezTo>
                <a:cubicBezTo>
                  <a:pt x="5429" y="7300"/>
                  <a:pt x="4778" y="6989"/>
                  <a:pt x="4327" y="6492"/>
                </a:cubicBezTo>
                <a:lnTo>
                  <a:pt x="4323" y="6487"/>
                </a:lnTo>
                <a:lnTo>
                  <a:pt x="4319" y="6487"/>
                </a:lnTo>
                <a:lnTo>
                  <a:pt x="4304" y="6462"/>
                </a:lnTo>
                <a:cubicBezTo>
                  <a:pt x="3900" y="5798"/>
                  <a:pt x="3170" y="5354"/>
                  <a:pt x="2337" y="5354"/>
                </a:cubicBezTo>
                <a:cubicBezTo>
                  <a:pt x="1979" y="5354"/>
                  <a:pt x="1641" y="5435"/>
                  <a:pt x="1339" y="5581"/>
                </a:cubicBezTo>
                <a:lnTo>
                  <a:pt x="1294" y="5603"/>
                </a:lnTo>
                <a:lnTo>
                  <a:pt x="1296" y="5602"/>
                </a:lnTo>
                <a:cubicBezTo>
                  <a:pt x="1735" y="5183"/>
                  <a:pt x="2009" y="4592"/>
                  <a:pt x="2009" y="3937"/>
                </a:cubicBezTo>
                <a:cubicBezTo>
                  <a:pt x="2009" y="3202"/>
                  <a:pt x="1665" y="2548"/>
                  <a:pt x="1129" y="2127"/>
                </a:cubicBezTo>
                <a:lnTo>
                  <a:pt x="1112" y="2114"/>
                </a:lnTo>
                <a:lnTo>
                  <a:pt x="1112" y="2101"/>
                </a:lnTo>
                <a:lnTo>
                  <a:pt x="1095" y="2094"/>
                </a:lnTo>
                <a:lnTo>
                  <a:pt x="1073" y="2084"/>
                </a:lnTo>
                <a:lnTo>
                  <a:pt x="1040" y="2060"/>
                </a:lnTo>
                <a:cubicBezTo>
                  <a:pt x="935" y="1986"/>
                  <a:pt x="823" y="1919"/>
                  <a:pt x="706" y="1863"/>
                </a:cubicBezTo>
                <a:lnTo>
                  <a:pt x="690" y="1856"/>
                </a:lnTo>
                <a:lnTo>
                  <a:pt x="678" y="1846"/>
                </a:lnTo>
                <a:cubicBezTo>
                  <a:pt x="265" y="1517"/>
                  <a:pt x="0" y="1010"/>
                  <a:pt x="0" y="442"/>
                </a:cubicBezTo>
                <a:cubicBezTo>
                  <a:pt x="0" y="302"/>
                  <a:pt x="16" y="167"/>
                  <a:pt x="46" y="36"/>
                </a:cubicBezTo>
                <a:lnTo>
                  <a:pt x="5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pic>
        <p:nvPicPr>
          <p:cNvPr id="2" name="图片 1" descr="E:\PPT\PPT\图\元素5 拷贝.png元素5 拷贝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119505" y="1356360"/>
            <a:ext cx="5078095" cy="419862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7017385" y="1593850"/>
            <a:ext cx="1155700" cy="188595"/>
            <a:chOff x="1435" y="2010"/>
            <a:chExt cx="3416" cy="558"/>
          </a:xfrm>
          <a:solidFill>
            <a:srgbClr val="464CEF"/>
          </a:solidFill>
        </p:grpSpPr>
        <p:sp>
          <p:nvSpPr>
            <p:cNvPr id="11" name="等腰三角形 10"/>
            <p:cNvSpPr/>
            <p:nvPr/>
          </p:nvSpPr>
          <p:spPr>
            <a:xfrm rot="5400000">
              <a:off x="137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5400000">
              <a:off x="1970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2566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3162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等腰三角形 17"/>
            <p:cNvSpPr/>
            <p:nvPr/>
          </p:nvSpPr>
          <p:spPr>
            <a:xfrm rot="5400000">
              <a:off x="3758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5400000">
              <a:off x="435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6926580" y="2948305"/>
            <a:ext cx="49263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412750" hangingPunct="0">
              <a:lnSpc>
                <a:spcPct val="10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altLang="en-US" sz="6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rPr>
              <a:t>成功项目展示</a:t>
            </a:r>
            <a:endParaRPr lang="zh-CN" altLang="en-US" sz="6000" b="1" kern="0" dirty="0" smtClean="0">
              <a:solidFill>
                <a:schemeClr val="tx1">
                  <a:lumMod val="85000"/>
                  <a:lumOff val="15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047865" y="2132965"/>
            <a:ext cx="2988310" cy="558165"/>
          </a:xfrm>
          <a:prstGeom prst="rect">
            <a:avLst/>
          </a:prstGeom>
          <a:solidFill>
            <a:srgbClr val="464CEF"/>
          </a:solidFill>
          <a:ln>
            <a:solidFill>
              <a:srgbClr val="464C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rPr>
              <a:t>PART 03</a:t>
            </a:r>
            <a:endParaRPr lang="en-US" altLang="zh-CN" sz="2800" spc="300" dirty="0" smtClean="0">
              <a:solidFill>
                <a:schemeClr val="bg1"/>
              </a:solidFill>
              <a:effectLst>
                <a:outerShdw blurRad="254000" dist="101600" dir="5400000" algn="ctr" rotWithShape="0">
                  <a:srgbClr val="000000">
                    <a:alpha val="15000"/>
                  </a:srgbClr>
                </a:outerShdw>
              </a:effectLst>
              <a:latin typeface="思源黑体 CN Bold" panose="020B0800000000000000" charset="-122"/>
              <a:ea typeface="思源黑体 CN Bold" panose="020B0800000000000000" charset="-122"/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 flipH="1">
            <a:off x="6830695" y="4218305"/>
            <a:ext cx="5361305" cy="224790"/>
          </a:xfrm>
          <a:custGeom>
            <a:avLst/>
            <a:gdLst>
              <a:gd name="it" fmla="*/ h 7 12"/>
              <a:gd name="ir" fmla="*/ w 7 12"/>
              <a:gd name="ib" fmla="*/ h 11 12"/>
            </a:gdLst>
            <a:ahLst/>
            <a:cxnLst>
              <a:cxn ang="3">
                <a:pos x="l" y="t"/>
              </a:cxn>
              <a:cxn ang="cd2">
                <a:pos x="l" y="vc"/>
              </a:cxn>
              <a:cxn ang="cd4">
                <a:pos x="l" y="b"/>
              </a:cxn>
              <a:cxn ang="cd4">
                <a:pos x="hc" y="b"/>
              </a:cxn>
              <a:cxn ang="cd4">
                <a:pos x="r" y="b"/>
              </a:cxn>
              <a:cxn ang="0">
                <a:pos x="hc" y="vc"/>
              </a:cxn>
            </a:cxnLst>
            <a:rect l="l" t="t" r="r" b="b"/>
            <a:pathLst>
              <a:path w="17864" h="668">
                <a:moveTo>
                  <a:pt x="0" y="0"/>
                </a:moveTo>
                <a:lnTo>
                  <a:pt x="17073" y="0"/>
                </a:lnTo>
                <a:lnTo>
                  <a:pt x="17864" y="668"/>
                </a:lnTo>
                <a:lnTo>
                  <a:pt x="17073" y="668"/>
                </a:lnTo>
                <a:lnTo>
                  <a:pt x="0" y="668"/>
                </a:lnTo>
                <a:lnTo>
                  <a:pt x="0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4" name="任意多边形 63"/>
          <p:cNvSpPr/>
          <p:nvPr/>
        </p:nvSpPr>
        <p:spPr>
          <a:xfrm flipH="1">
            <a:off x="11071860" y="0"/>
            <a:ext cx="1120140" cy="103632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764" h="1632">
                <a:moveTo>
                  <a:pt x="1025" y="0"/>
                </a:moveTo>
                <a:lnTo>
                  <a:pt x="1758" y="0"/>
                </a:lnTo>
                <a:lnTo>
                  <a:pt x="1760" y="16"/>
                </a:lnTo>
                <a:cubicBezTo>
                  <a:pt x="1763" y="54"/>
                  <a:pt x="1764" y="93"/>
                  <a:pt x="1764" y="132"/>
                </a:cubicBezTo>
                <a:cubicBezTo>
                  <a:pt x="1764" y="960"/>
                  <a:pt x="1092" y="1632"/>
                  <a:pt x="264" y="1632"/>
                </a:cubicBezTo>
                <a:cubicBezTo>
                  <a:pt x="186" y="1632"/>
                  <a:pt x="109" y="1626"/>
                  <a:pt x="35" y="1615"/>
                </a:cubicBezTo>
                <a:lnTo>
                  <a:pt x="0" y="1609"/>
                </a:lnTo>
                <a:lnTo>
                  <a:pt x="0" y="859"/>
                </a:lnTo>
                <a:lnTo>
                  <a:pt x="16" y="864"/>
                </a:lnTo>
                <a:cubicBezTo>
                  <a:pt x="93" y="890"/>
                  <a:pt x="177" y="905"/>
                  <a:pt x="264" y="905"/>
                </a:cubicBezTo>
                <a:cubicBezTo>
                  <a:pt x="690" y="905"/>
                  <a:pt x="1037" y="558"/>
                  <a:pt x="1037" y="132"/>
                </a:cubicBezTo>
                <a:cubicBezTo>
                  <a:pt x="1037" y="91"/>
                  <a:pt x="1034" y="52"/>
                  <a:pt x="1028" y="14"/>
                </a:cubicBezTo>
                <a:lnTo>
                  <a:pt x="102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5" name="任意多边形 64"/>
          <p:cNvSpPr/>
          <p:nvPr/>
        </p:nvSpPr>
        <p:spPr>
          <a:xfrm>
            <a:off x="8265007" y="6176010"/>
            <a:ext cx="1528116" cy="68199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2406" h="1074">
                <a:moveTo>
                  <a:pt x="1203" y="0"/>
                </a:moveTo>
                <a:cubicBezTo>
                  <a:pt x="1820" y="0"/>
                  <a:pt x="2329" y="461"/>
                  <a:pt x="2405" y="1057"/>
                </a:cubicBezTo>
                <a:lnTo>
                  <a:pt x="2406" y="1074"/>
                </a:lnTo>
                <a:lnTo>
                  <a:pt x="1812" y="1074"/>
                </a:lnTo>
                <a:lnTo>
                  <a:pt x="1808" y="1055"/>
                </a:lnTo>
                <a:cubicBezTo>
                  <a:pt x="1738" y="786"/>
                  <a:pt x="1494" y="587"/>
                  <a:pt x="1203" y="587"/>
                </a:cubicBezTo>
                <a:cubicBezTo>
                  <a:pt x="912" y="587"/>
                  <a:pt x="668" y="786"/>
                  <a:pt x="599" y="1055"/>
                </a:cubicBezTo>
                <a:lnTo>
                  <a:pt x="595" y="1074"/>
                </a:lnTo>
                <a:lnTo>
                  <a:pt x="0" y="1074"/>
                </a:lnTo>
                <a:lnTo>
                  <a:pt x="2" y="1057"/>
                </a:lnTo>
                <a:cubicBezTo>
                  <a:pt x="78" y="461"/>
                  <a:pt x="587" y="0"/>
                  <a:pt x="120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animBg="1"/>
      <p:bldP spid="21" grpId="0" bldLvl="0" animBg="1"/>
      <p:bldP spid="21" grpId="1" animBg="1"/>
      <p:bldP spid="20" grpId="0"/>
      <p:bldP spid="20" grpId="1"/>
      <p:bldP spid="22" grpId="0" bldLvl="0" animBg="1"/>
      <p:bldP spid="22" grpId="1" animBg="1"/>
      <p:bldP spid="64" grpId="0" bldLvl="0" animBg="1"/>
      <p:bldP spid="64" grpId="1" animBg="1"/>
      <p:bldP spid="65" grpId="0" bldLvl="0" animBg="1"/>
      <p:bldP spid="6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成功项目展示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pic>
        <p:nvPicPr>
          <p:cNvPr id="3" name="图片 2" descr="E:\PPT\千图网\素材\商务\QTimages精选素材09电脑办公手部特写.jpgQTimages精选素材09电脑办公手部特写"/>
          <p:cNvPicPr>
            <a:picLocks noChangeAspect="1"/>
          </p:cNvPicPr>
          <p:nvPr/>
        </p:nvPicPr>
        <p:blipFill rotWithShape="1">
          <a:blip r:embed="rId1"/>
          <a:srcRect l="26452"/>
          <a:stretch>
            <a:fillRect/>
          </a:stretch>
        </p:blipFill>
        <p:spPr>
          <a:xfrm>
            <a:off x="1038860" y="1475105"/>
            <a:ext cx="4429760" cy="4038600"/>
          </a:xfrm>
          <a:prstGeom prst="rect">
            <a:avLst/>
          </a:prstGeom>
        </p:spPr>
      </p:pic>
      <p:sp>
        <p:nvSpPr>
          <p:cNvPr id="2" name="任意多边形: 形状 54"/>
          <p:cNvSpPr/>
          <p:nvPr/>
        </p:nvSpPr>
        <p:spPr bwMode="auto">
          <a:xfrm flipH="1">
            <a:off x="3189605" y="1475740"/>
            <a:ext cx="8258810" cy="4063365"/>
          </a:xfrm>
          <a:custGeom>
            <a:avLst/>
            <a:gdLst>
              <a:gd name="connsiteX0" fmla="*/ 0 w 8573502"/>
              <a:gd name="connsiteY0" fmla="*/ 0 h 4033838"/>
              <a:gd name="connsiteX1" fmla="*/ 2002839 w 8573502"/>
              <a:gd name="connsiteY1" fmla="*/ 0 h 4033838"/>
              <a:gd name="connsiteX2" fmla="*/ 4203701 w 8573502"/>
              <a:gd name="connsiteY2" fmla="*/ 0 h 4033838"/>
              <a:gd name="connsiteX3" fmla="*/ 6206540 w 8573502"/>
              <a:gd name="connsiteY3" fmla="*/ 0 h 4033838"/>
              <a:gd name="connsiteX4" fmla="*/ 8573502 w 8573502"/>
              <a:gd name="connsiteY4" fmla="*/ 4033838 h 4033838"/>
              <a:gd name="connsiteX5" fmla="*/ 6570663 w 8573502"/>
              <a:gd name="connsiteY5" fmla="*/ 4033838 h 4033838"/>
              <a:gd name="connsiteX6" fmla="*/ 2002839 w 8573502"/>
              <a:gd name="connsiteY6" fmla="*/ 4033838 h 4033838"/>
              <a:gd name="connsiteX7" fmla="*/ 0 w 8573502"/>
              <a:gd name="connsiteY7" fmla="*/ 4033838 h 4033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73502" h="4033838">
                <a:moveTo>
                  <a:pt x="0" y="0"/>
                </a:moveTo>
                <a:lnTo>
                  <a:pt x="2002839" y="0"/>
                </a:lnTo>
                <a:lnTo>
                  <a:pt x="4203701" y="0"/>
                </a:lnTo>
                <a:lnTo>
                  <a:pt x="6206540" y="0"/>
                </a:lnTo>
                <a:lnTo>
                  <a:pt x="8573502" y="4033838"/>
                </a:lnTo>
                <a:lnTo>
                  <a:pt x="6570663" y="4033838"/>
                </a:lnTo>
                <a:lnTo>
                  <a:pt x="2002839" y="4033838"/>
                </a:lnTo>
                <a:lnTo>
                  <a:pt x="0" y="40338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anchor="ctr"/>
          <a:p>
            <a:pPr algn="ctr"/>
            <a:endParaRPr lang="en-US" altLang="zh-CN" sz="2800" b="1" dirty="0">
              <a:solidFill>
                <a:prstClr val="white"/>
              </a:solidFill>
              <a:cs typeface="+mn-ea"/>
              <a:sym typeface="+mn-lt"/>
            </a:endParaRPr>
          </a:p>
          <a:p>
            <a:pPr algn="ctr"/>
            <a:endParaRPr lang="zh-CN" altLang="en-US" sz="2800" b="1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3428557" y="1597665"/>
            <a:ext cx="7262639" cy="3611986"/>
            <a:chOff x="3663507" y="1771020"/>
            <a:chExt cx="7262639" cy="3611986"/>
          </a:xfrm>
        </p:grpSpPr>
        <p:grpSp>
          <p:nvGrpSpPr>
            <p:cNvPr id="52" name="组合 51"/>
            <p:cNvGrpSpPr/>
            <p:nvPr/>
          </p:nvGrpSpPr>
          <p:grpSpPr>
            <a:xfrm>
              <a:off x="5147073" y="1771020"/>
              <a:ext cx="5779073" cy="812800"/>
              <a:chOff x="4717864" y="1966964"/>
              <a:chExt cx="5779073" cy="812800"/>
            </a:xfrm>
          </p:grpSpPr>
          <p:grpSp>
            <p:nvGrpSpPr>
              <p:cNvPr id="68" name="组合 67"/>
              <p:cNvGrpSpPr/>
              <p:nvPr/>
            </p:nvGrpSpPr>
            <p:grpSpPr>
              <a:xfrm>
                <a:off x="4717864" y="1966964"/>
                <a:ext cx="812800" cy="812800"/>
                <a:chOff x="4717864" y="1974132"/>
                <a:chExt cx="812800" cy="812800"/>
              </a:xfrm>
            </p:grpSpPr>
            <p:sp>
              <p:nvSpPr>
                <p:cNvPr id="70" name="Oval 12"/>
                <p:cNvSpPr/>
                <p:nvPr/>
              </p:nvSpPr>
              <p:spPr>
                <a:xfrm>
                  <a:off x="4717864" y="1974132"/>
                  <a:ext cx="812800" cy="812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p>
                  <a:pPr algn="ctr" defTabSz="609600">
                    <a:defRPr/>
                  </a:pPr>
                  <a:endParaRPr lang="en-US" kern="0" dirty="0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71" name="Oval 13"/>
                <p:cNvSpPr/>
                <p:nvPr/>
              </p:nvSpPr>
              <p:spPr>
                <a:xfrm>
                  <a:off x="4869922" y="2127209"/>
                  <a:ext cx="508684" cy="508684"/>
                </a:xfrm>
                <a:prstGeom prst="ellipse">
                  <a:avLst/>
                </a:prstGeom>
                <a:solidFill>
                  <a:srgbClr val="464CE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p>
                  <a:pPr algn="ctr" defTabSz="609600">
                    <a:defRPr/>
                  </a:pPr>
                  <a:r>
                    <a:rPr lang="en-US" altLang="zh-CN" sz="2400" kern="0" dirty="0">
                      <a:solidFill>
                        <a:prstClr val="white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+mn-ea"/>
                      <a:sym typeface="+mn-lt"/>
                    </a:rPr>
                    <a:t>A</a:t>
                  </a:r>
                  <a:endParaRPr lang="en-US" altLang="zh-CN" sz="2400" kern="0" dirty="0">
                    <a:solidFill>
                      <a:prstClr val="white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9" name="矩形 68"/>
              <p:cNvSpPr/>
              <p:nvPr/>
            </p:nvSpPr>
            <p:spPr>
              <a:xfrm>
                <a:off x="5607287" y="2164204"/>
                <a:ext cx="4889650" cy="5708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solidFill>
                      <a:schemeClr val="tx1"/>
                    </a:solidFill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单击选中文案，修改您需要的文案。单击选中文案，修改您需要的文案。单击选中文案单击选中文案单击选中文案</a:t>
                </a:r>
                <a:endParaRPr lang="zh-CN" altLang="en-US" sz="1200" dirty="0">
                  <a:solidFill>
                    <a:schemeClr val="tx1"/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4652551" y="2704082"/>
              <a:ext cx="6273595" cy="812800"/>
              <a:chOff x="4717864" y="1966964"/>
              <a:chExt cx="6273595" cy="812800"/>
            </a:xfrm>
          </p:grpSpPr>
          <p:grpSp>
            <p:nvGrpSpPr>
              <p:cNvPr id="64" name="组合 63"/>
              <p:cNvGrpSpPr/>
              <p:nvPr/>
            </p:nvGrpSpPr>
            <p:grpSpPr>
              <a:xfrm>
                <a:off x="4717864" y="1966964"/>
                <a:ext cx="812800" cy="812800"/>
                <a:chOff x="4717864" y="1974132"/>
                <a:chExt cx="812800" cy="812800"/>
              </a:xfrm>
            </p:grpSpPr>
            <p:sp>
              <p:nvSpPr>
                <p:cNvPr id="66" name="Oval 12"/>
                <p:cNvSpPr/>
                <p:nvPr/>
              </p:nvSpPr>
              <p:spPr>
                <a:xfrm>
                  <a:off x="4717864" y="1974132"/>
                  <a:ext cx="812800" cy="812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p>
                  <a:pPr algn="ctr" defTabSz="609600">
                    <a:defRPr/>
                  </a:pPr>
                  <a:endParaRPr lang="en-US" kern="0" dirty="0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67" name="Oval 13"/>
                <p:cNvSpPr/>
                <p:nvPr/>
              </p:nvSpPr>
              <p:spPr>
                <a:xfrm>
                  <a:off x="4869922" y="2127209"/>
                  <a:ext cx="508684" cy="508684"/>
                </a:xfrm>
                <a:prstGeom prst="ellipse">
                  <a:avLst/>
                </a:prstGeom>
                <a:solidFill>
                  <a:srgbClr val="464CE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p>
                  <a:pPr algn="ctr" defTabSz="609600">
                    <a:defRPr/>
                  </a:pPr>
                  <a:r>
                    <a:rPr lang="en-US" altLang="zh-CN" sz="2400" kern="0" dirty="0">
                      <a:solidFill>
                        <a:prstClr val="white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+mn-ea"/>
                      <a:sym typeface="+mn-lt"/>
                    </a:rPr>
                    <a:t>B</a:t>
                  </a:r>
                  <a:endParaRPr lang="en-US" altLang="zh-CN" sz="2400" kern="0" dirty="0">
                    <a:solidFill>
                      <a:prstClr val="white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5" name="矩形 64"/>
              <p:cNvSpPr/>
              <p:nvPr/>
            </p:nvSpPr>
            <p:spPr>
              <a:xfrm>
                <a:off x="5607287" y="2164204"/>
                <a:ext cx="5384172" cy="5708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solidFill>
                      <a:schemeClr val="tx1"/>
                    </a:solidFill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单击选中文案，修改您需要的文案。单击选中文案，修改您需要的文案。单击选中文案单击选中文案单击选中文案</a:t>
                </a:r>
                <a:endParaRPr lang="zh-CN" altLang="en-US" sz="1200" dirty="0">
                  <a:solidFill>
                    <a:schemeClr val="tx1"/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4158029" y="3637144"/>
              <a:ext cx="5779073" cy="812800"/>
              <a:chOff x="4717864" y="1966964"/>
              <a:chExt cx="5779073" cy="812800"/>
            </a:xfrm>
          </p:grpSpPr>
          <p:grpSp>
            <p:nvGrpSpPr>
              <p:cNvPr id="60" name="组合 59"/>
              <p:cNvGrpSpPr/>
              <p:nvPr/>
            </p:nvGrpSpPr>
            <p:grpSpPr>
              <a:xfrm>
                <a:off x="4717864" y="1966964"/>
                <a:ext cx="812800" cy="812800"/>
                <a:chOff x="4717864" y="1974132"/>
                <a:chExt cx="812800" cy="812800"/>
              </a:xfrm>
            </p:grpSpPr>
            <p:sp>
              <p:nvSpPr>
                <p:cNvPr id="62" name="Oval 12"/>
                <p:cNvSpPr/>
                <p:nvPr/>
              </p:nvSpPr>
              <p:spPr>
                <a:xfrm>
                  <a:off x="4717864" y="1974132"/>
                  <a:ext cx="812800" cy="812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p>
                  <a:pPr algn="ctr" defTabSz="609600">
                    <a:defRPr/>
                  </a:pPr>
                  <a:endParaRPr lang="en-US" kern="0" dirty="0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63" name="Oval 13"/>
                <p:cNvSpPr/>
                <p:nvPr/>
              </p:nvSpPr>
              <p:spPr>
                <a:xfrm>
                  <a:off x="4869922" y="2127209"/>
                  <a:ext cx="508684" cy="508684"/>
                </a:xfrm>
                <a:prstGeom prst="ellipse">
                  <a:avLst/>
                </a:prstGeom>
                <a:solidFill>
                  <a:srgbClr val="464CE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p>
                  <a:pPr algn="ctr" defTabSz="609600">
                    <a:defRPr/>
                  </a:pPr>
                  <a:r>
                    <a:rPr lang="en-US" altLang="zh-CN" sz="2400" kern="0" dirty="0">
                      <a:solidFill>
                        <a:prstClr val="white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+mn-ea"/>
                      <a:sym typeface="+mn-lt"/>
                    </a:rPr>
                    <a:t>C</a:t>
                  </a:r>
                  <a:endParaRPr lang="en-US" altLang="zh-CN" sz="2400" kern="0" dirty="0">
                    <a:solidFill>
                      <a:prstClr val="white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1" name="矩形 60"/>
              <p:cNvSpPr/>
              <p:nvPr/>
            </p:nvSpPr>
            <p:spPr>
              <a:xfrm>
                <a:off x="5607287" y="2164204"/>
                <a:ext cx="4889650" cy="5708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solidFill>
                      <a:schemeClr val="tx1"/>
                    </a:solidFill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单击选中文案，修改您需要的文案。单击选中文案，修改您需要的文案。单击选中文案单击选中文案单击选中文案</a:t>
                </a:r>
                <a:endParaRPr lang="zh-CN" altLang="en-US" sz="1200" dirty="0">
                  <a:solidFill>
                    <a:schemeClr val="tx1"/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3663507" y="4570206"/>
              <a:ext cx="6441545" cy="812800"/>
              <a:chOff x="4717864" y="1966964"/>
              <a:chExt cx="6441545" cy="812800"/>
            </a:xfrm>
          </p:grpSpPr>
          <p:grpSp>
            <p:nvGrpSpPr>
              <p:cNvPr id="56" name="组合 55"/>
              <p:cNvGrpSpPr/>
              <p:nvPr/>
            </p:nvGrpSpPr>
            <p:grpSpPr>
              <a:xfrm>
                <a:off x="4717864" y="1966964"/>
                <a:ext cx="812800" cy="812800"/>
                <a:chOff x="4717864" y="1974132"/>
                <a:chExt cx="812800" cy="812800"/>
              </a:xfrm>
            </p:grpSpPr>
            <p:sp>
              <p:nvSpPr>
                <p:cNvPr id="58" name="Oval 12"/>
                <p:cNvSpPr/>
                <p:nvPr/>
              </p:nvSpPr>
              <p:spPr>
                <a:xfrm>
                  <a:off x="4717864" y="1974132"/>
                  <a:ext cx="812800" cy="8128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p>
                  <a:pPr algn="ctr" defTabSz="609600">
                    <a:defRPr/>
                  </a:pPr>
                  <a:endParaRPr lang="en-US" kern="0" dirty="0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9" name="Oval 13"/>
                <p:cNvSpPr/>
                <p:nvPr/>
              </p:nvSpPr>
              <p:spPr>
                <a:xfrm>
                  <a:off x="4869922" y="2127209"/>
                  <a:ext cx="508684" cy="508684"/>
                </a:xfrm>
                <a:prstGeom prst="ellipse">
                  <a:avLst/>
                </a:prstGeom>
                <a:solidFill>
                  <a:srgbClr val="464CE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p>
                  <a:pPr algn="ctr" defTabSz="609600">
                    <a:defRPr/>
                  </a:pPr>
                  <a:r>
                    <a:rPr lang="en-US" altLang="zh-CN" sz="2400" kern="0" dirty="0">
                      <a:solidFill>
                        <a:prstClr val="white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+mn-ea"/>
                      <a:sym typeface="+mn-lt"/>
                    </a:rPr>
                    <a:t>D</a:t>
                  </a:r>
                  <a:endParaRPr lang="en-US" altLang="zh-CN" sz="2400" kern="0" dirty="0">
                    <a:solidFill>
                      <a:prstClr val="white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7" name="矩形 56"/>
              <p:cNvSpPr/>
              <p:nvPr/>
            </p:nvSpPr>
            <p:spPr>
              <a:xfrm>
                <a:off x="5607286" y="2164204"/>
                <a:ext cx="5552123" cy="5708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solidFill>
                      <a:schemeClr val="tx1"/>
                    </a:solidFill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单击选中文案，修改您需要的文案。单击选中文案，修改您需要的文案。单击选中文案单击选中文案单击选中文案</a:t>
                </a:r>
                <a:endParaRPr lang="zh-CN" altLang="en-US" sz="1200" dirty="0">
                  <a:solidFill>
                    <a:schemeClr val="tx1"/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成功项目展示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sp>
        <p:nvSpPr>
          <p:cNvPr id="3" name="Oval 22"/>
          <p:cNvSpPr>
            <a:spLocks noChangeArrowheads="1"/>
          </p:cNvSpPr>
          <p:nvPr/>
        </p:nvSpPr>
        <p:spPr bwMode="auto">
          <a:xfrm>
            <a:off x="4759925" y="1336444"/>
            <a:ext cx="1302810" cy="1302443"/>
          </a:xfrm>
          <a:prstGeom prst="ellipse">
            <a:avLst/>
          </a:prstGeom>
          <a:solidFill>
            <a:srgbClr val="464CEF"/>
          </a:solidFill>
          <a:ln>
            <a:noFill/>
          </a:ln>
        </p:spPr>
        <p:txBody>
          <a:bodyPr vert="horz" wrap="square" lIns="75491" tIns="37746" rIns="75491" bIns="37746" numCol="1" anchor="ctr" anchorCtr="0" compatLnSpc="1"/>
          <a:p>
            <a:pPr marL="0" indent="0"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</a:t>
            </a:r>
            <a:endParaRPr lang="zh-CN" sz="2000" noProof="0" dirty="0">
              <a:ln w="0"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  <a:p>
            <a:pPr marL="0" indent="0"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标题</a:t>
            </a:r>
            <a:endParaRPr lang="zh-CN" altLang="en-US" sz="2000" b="1" baseline="-3000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2" name="Line 23"/>
          <p:cNvSpPr>
            <a:spLocks noChangeShapeType="1"/>
          </p:cNvSpPr>
          <p:nvPr/>
        </p:nvSpPr>
        <p:spPr bwMode="auto">
          <a:xfrm flipH="1">
            <a:off x="1597394" y="1989314"/>
            <a:ext cx="3162530" cy="0"/>
          </a:xfrm>
          <a:prstGeom prst="line">
            <a:avLst/>
          </a:prstGeom>
          <a:solidFill>
            <a:srgbClr val="2F4051"/>
          </a:solidFill>
          <a:ln w="5" cap="flat">
            <a:solidFill>
              <a:schemeClr val="bg1"/>
            </a:solidFill>
            <a:prstDash val="dash"/>
            <a:miter lim="800000"/>
            <a:headEnd type="none" w="med" len="med"/>
            <a:tailEnd type="arrow" w="med" len="med"/>
          </a:ln>
        </p:spPr>
        <p:txBody>
          <a:bodyPr vert="horz" wrap="square" lIns="75491" tIns="37746" rIns="75491" bIns="37746" numCol="1" anchor="t" anchorCtr="0" compatLnSpc="1"/>
          <a:p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0" name="Freeform 27"/>
          <p:cNvSpPr/>
          <p:nvPr/>
        </p:nvSpPr>
        <p:spPr bwMode="auto">
          <a:xfrm>
            <a:off x="3913426" y="2091533"/>
            <a:ext cx="1742592" cy="1480497"/>
          </a:xfrm>
          <a:custGeom>
            <a:avLst/>
            <a:gdLst>
              <a:gd name="T0" fmla="*/ 172 w 223"/>
              <a:gd name="T1" fmla="*/ 172 h 190"/>
              <a:gd name="T2" fmla="*/ 50 w 223"/>
              <a:gd name="T3" fmla="*/ 122 h 190"/>
              <a:gd name="T4" fmla="*/ 0 w 223"/>
              <a:gd name="T5" fmla="*/ 0 h 190"/>
              <a:gd name="T6" fmla="*/ 22 w 223"/>
              <a:gd name="T7" fmla="*/ 0 h 190"/>
              <a:gd name="T8" fmla="*/ 66 w 223"/>
              <a:gd name="T9" fmla="*/ 106 h 190"/>
              <a:gd name="T10" fmla="*/ 172 w 223"/>
              <a:gd name="T11" fmla="*/ 150 h 190"/>
              <a:gd name="T12" fmla="*/ 172 w 223"/>
              <a:gd name="T13" fmla="*/ 132 h 190"/>
              <a:gd name="T14" fmla="*/ 223 w 223"/>
              <a:gd name="T15" fmla="*/ 163 h 190"/>
              <a:gd name="T16" fmla="*/ 172 w 223"/>
              <a:gd name="T17" fmla="*/ 190 h 190"/>
              <a:gd name="T18" fmla="*/ 172 w 223"/>
              <a:gd name="T19" fmla="*/ 172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3" h="190">
                <a:moveTo>
                  <a:pt x="172" y="172"/>
                </a:moveTo>
                <a:cubicBezTo>
                  <a:pt x="124" y="172"/>
                  <a:pt x="81" y="153"/>
                  <a:pt x="50" y="122"/>
                </a:cubicBezTo>
                <a:cubicBezTo>
                  <a:pt x="19" y="91"/>
                  <a:pt x="0" y="48"/>
                  <a:pt x="0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2" y="41"/>
                  <a:pt x="39" y="79"/>
                  <a:pt x="66" y="106"/>
                </a:cubicBezTo>
                <a:cubicBezTo>
                  <a:pt x="93" y="133"/>
                  <a:pt x="131" y="150"/>
                  <a:pt x="172" y="150"/>
                </a:cubicBezTo>
                <a:cubicBezTo>
                  <a:pt x="172" y="132"/>
                  <a:pt x="172" y="132"/>
                  <a:pt x="172" y="132"/>
                </a:cubicBezTo>
                <a:cubicBezTo>
                  <a:pt x="223" y="163"/>
                  <a:pt x="223" y="163"/>
                  <a:pt x="223" y="163"/>
                </a:cubicBezTo>
                <a:cubicBezTo>
                  <a:pt x="172" y="190"/>
                  <a:pt x="172" y="190"/>
                  <a:pt x="172" y="190"/>
                </a:cubicBezTo>
                <a:lnTo>
                  <a:pt x="172" y="17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75491" tIns="37746" rIns="75491" bIns="37746" numCol="1" anchor="t" anchorCtr="0" compatLnSpc="1"/>
          <a:p>
            <a:endParaRPr lang="zh-CN" altLang="en-US" sz="1400" dirty="0">
              <a:solidFill>
                <a:schemeClr val="tx1"/>
              </a:solidFill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3" name="Freeform 28"/>
          <p:cNvSpPr/>
          <p:nvPr/>
        </p:nvSpPr>
        <p:spPr bwMode="auto">
          <a:xfrm>
            <a:off x="3030558" y="2091532"/>
            <a:ext cx="2625461" cy="2360883"/>
          </a:xfrm>
          <a:custGeom>
            <a:avLst/>
            <a:gdLst>
              <a:gd name="T0" fmla="*/ 285 w 336"/>
              <a:gd name="T1" fmla="*/ 285 h 303"/>
              <a:gd name="T2" fmla="*/ 84 w 336"/>
              <a:gd name="T3" fmla="*/ 202 h 303"/>
              <a:gd name="T4" fmla="*/ 0 w 336"/>
              <a:gd name="T5" fmla="*/ 0 h 303"/>
              <a:gd name="T6" fmla="*/ 23 w 336"/>
              <a:gd name="T7" fmla="*/ 0 h 303"/>
              <a:gd name="T8" fmla="*/ 100 w 336"/>
              <a:gd name="T9" fmla="*/ 186 h 303"/>
              <a:gd name="T10" fmla="*/ 285 w 336"/>
              <a:gd name="T11" fmla="*/ 262 h 303"/>
              <a:gd name="T12" fmla="*/ 285 w 336"/>
              <a:gd name="T13" fmla="*/ 245 h 303"/>
              <a:gd name="T14" fmla="*/ 336 w 336"/>
              <a:gd name="T15" fmla="*/ 275 h 303"/>
              <a:gd name="T16" fmla="*/ 285 w 336"/>
              <a:gd name="T17" fmla="*/ 303 h 303"/>
              <a:gd name="T18" fmla="*/ 285 w 336"/>
              <a:gd name="T19" fmla="*/ 285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6" h="303">
                <a:moveTo>
                  <a:pt x="285" y="285"/>
                </a:moveTo>
                <a:cubicBezTo>
                  <a:pt x="206" y="285"/>
                  <a:pt x="135" y="253"/>
                  <a:pt x="84" y="202"/>
                </a:cubicBezTo>
                <a:cubicBezTo>
                  <a:pt x="32" y="150"/>
                  <a:pt x="0" y="79"/>
                  <a:pt x="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72"/>
                  <a:pt x="52" y="138"/>
                  <a:pt x="100" y="186"/>
                </a:cubicBezTo>
                <a:cubicBezTo>
                  <a:pt x="147" y="233"/>
                  <a:pt x="213" y="262"/>
                  <a:pt x="285" y="262"/>
                </a:cubicBezTo>
                <a:cubicBezTo>
                  <a:pt x="285" y="245"/>
                  <a:pt x="285" y="245"/>
                  <a:pt x="285" y="245"/>
                </a:cubicBezTo>
                <a:cubicBezTo>
                  <a:pt x="336" y="275"/>
                  <a:pt x="336" y="275"/>
                  <a:pt x="336" y="275"/>
                </a:cubicBezTo>
                <a:cubicBezTo>
                  <a:pt x="285" y="303"/>
                  <a:pt x="285" y="303"/>
                  <a:pt x="285" y="303"/>
                </a:cubicBezTo>
                <a:lnTo>
                  <a:pt x="285" y="28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75491" tIns="37746" rIns="75491" bIns="37746" numCol="1" anchor="t" anchorCtr="0" compatLnSpc="1"/>
          <a:p>
            <a:endParaRPr lang="zh-CN" altLang="en-US" sz="1400" dirty="0">
              <a:solidFill>
                <a:schemeClr val="tx1"/>
              </a:solidFill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5" name="Freeform 29"/>
          <p:cNvSpPr/>
          <p:nvPr/>
        </p:nvSpPr>
        <p:spPr bwMode="auto">
          <a:xfrm>
            <a:off x="2174143" y="2091532"/>
            <a:ext cx="3481877" cy="3218186"/>
          </a:xfrm>
          <a:custGeom>
            <a:avLst/>
            <a:gdLst>
              <a:gd name="T0" fmla="*/ 395 w 446"/>
              <a:gd name="T1" fmla="*/ 395 h 413"/>
              <a:gd name="T2" fmla="*/ 116 w 446"/>
              <a:gd name="T3" fmla="*/ 279 h 413"/>
              <a:gd name="T4" fmla="*/ 0 w 446"/>
              <a:gd name="T5" fmla="*/ 0 h 413"/>
              <a:gd name="T6" fmla="*/ 23 w 446"/>
              <a:gd name="T7" fmla="*/ 0 h 413"/>
              <a:gd name="T8" fmla="*/ 132 w 446"/>
              <a:gd name="T9" fmla="*/ 263 h 413"/>
              <a:gd name="T10" fmla="*/ 395 w 446"/>
              <a:gd name="T11" fmla="*/ 373 h 413"/>
              <a:gd name="T12" fmla="*/ 395 w 446"/>
              <a:gd name="T13" fmla="*/ 355 h 413"/>
              <a:gd name="T14" fmla="*/ 446 w 446"/>
              <a:gd name="T15" fmla="*/ 385 h 413"/>
              <a:gd name="T16" fmla="*/ 395 w 446"/>
              <a:gd name="T17" fmla="*/ 413 h 413"/>
              <a:gd name="T18" fmla="*/ 395 w 446"/>
              <a:gd name="T19" fmla="*/ 395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6" h="413">
                <a:moveTo>
                  <a:pt x="395" y="395"/>
                </a:moveTo>
                <a:cubicBezTo>
                  <a:pt x="286" y="395"/>
                  <a:pt x="187" y="351"/>
                  <a:pt x="116" y="279"/>
                </a:cubicBezTo>
                <a:cubicBezTo>
                  <a:pt x="44" y="208"/>
                  <a:pt x="0" y="109"/>
                  <a:pt x="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103"/>
                  <a:pt x="64" y="196"/>
                  <a:pt x="132" y="263"/>
                </a:cubicBezTo>
                <a:cubicBezTo>
                  <a:pt x="199" y="331"/>
                  <a:pt x="292" y="372"/>
                  <a:pt x="395" y="373"/>
                </a:cubicBezTo>
                <a:cubicBezTo>
                  <a:pt x="395" y="355"/>
                  <a:pt x="395" y="355"/>
                  <a:pt x="395" y="355"/>
                </a:cubicBezTo>
                <a:cubicBezTo>
                  <a:pt x="446" y="385"/>
                  <a:pt x="446" y="385"/>
                  <a:pt x="446" y="385"/>
                </a:cubicBezTo>
                <a:cubicBezTo>
                  <a:pt x="395" y="413"/>
                  <a:pt x="395" y="413"/>
                  <a:pt x="395" y="413"/>
                </a:cubicBezTo>
                <a:lnTo>
                  <a:pt x="395" y="39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75491" tIns="37746" rIns="75491" bIns="37746" numCol="1" anchor="t" anchorCtr="0" compatLnSpc="1"/>
          <a:p>
            <a:endParaRPr lang="zh-CN" altLang="en-US" sz="1400" dirty="0">
              <a:solidFill>
                <a:schemeClr val="tx1"/>
              </a:solidFill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5" name="TextBox 17"/>
          <p:cNvSpPr txBox="1"/>
          <p:nvPr/>
        </p:nvSpPr>
        <p:spPr>
          <a:xfrm>
            <a:off x="5717446" y="2998522"/>
            <a:ext cx="524510" cy="690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wrap="none" lIns="75491" tIns="37746" rIns="75491" bIns="37746" rtlCol="0" anchor="ctr">
            <a:spAutoFit/>
          </a:bodyPr>
          <a:p>
            <a:r>
              <a:rPr lang="en-US" altLang="zh-CN" sz="4000" dirty="0">
                <a:solidFill>
                  <a:srgbClr val="464CEF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A</a:t>
            </a:r>
            <a:endParaRPr lang="en-US" altLang="zh-CN" sz="4000" dirty="0">
              <a:solidFill>
                <a:srgbClr val="464CEF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6" name="TextBox 18"/>
          <p:cNvSpPr txBox="1"/>
          <p:nvPr/>
        </p:nvSpPr>
        <p:spPr>
          <a:xfrm>
            <a:off x="5717445" y="3860978"/>
            <a:ext cx="462915" cy="690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wrap="none" lIns="75491" tIns="37746" rIns="75491" bIns="37746" rtlCol="0" anchor="ctr">
            <a:spAutoFit/>
          </a:bodyPr>
          <a:p>
            <a:r>
              <a:rPr lang="en-US" altLang="zh-CN" sz="4000" dirty="0">
                <a:solidFill>
                  <a:srgbClr val="464CEF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B</a:t>
            </a:r>
            <a:endParaRPr lang="en-US" altLang="zh-CN" sz="4000" dirty="0">
              <a:solidFill>
                <a:srgbClr val="464CEF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7" name="TextBox 19"/>
          <p:cNvSpPr txBox="1"/>
          <p:nvPr/>
        </p:nvSpPr>
        <p:spPr>
          <a:xfrm>
            <a:off x="5717444" y="4751533"/>
            <a:ext cx="472440" cy="690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wrap="none" lIns="75491" tIns="37746" rIns="75491" bIns="37746" rtlCol="0" anchor="ctr">
            <a:spAutoFit/>
          </a:bodyPr>
          <a:p>
            <a:r>
              <a:rPr lang="en-US" altLang="zh-CN" sz="4000" dirty="0">
                <a:solidFill>
                  <a:srgbClr val="464CEF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C</a:t>
            </a:r>
            <a:endParaRPr lang="en-US" altLang="zh-CN" sz="4000" dirty="0">
              <a:solidFill>
                <a:srgbClr val="464CEF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1" name="TextBox 20"/>
          <p:cNvSpPr txBox="1"/>
          <p:nvPr/>
        </p:nvSpPr>
        <p:spPr>
          <a:xfrm>
            <a:off x="6360422" y="3005445"/>
            <a:ext cx="3877621" cy="79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wrap="square" lIns="75491" tIns="37746" rIns="75491" bIns="37746" rtlCol="0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24" name="TextBox 21"/>
          <p:cNvSpPr txBox="1"/>
          <p:nvPr/>
        </p:nvSpPr>
        <p:spPr>
          <a:xfrm>
            <a:off x="6360422" y="3924614"/>
            <a:ext cx="3877621" cy="79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wrap="square" lIns="75491" tIns="37746" rIns="75491" bIns="37746" rtlCol="0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25" name="TextBox 22"/>
          <p:cNvSpPr txBox="1"/>
          <p:nvPr/>
        </p:nvSpPr>
        <p:spPr>
          <a:xfrm>
            <a:off x="6360422" y="4824842"/>
            <a:ext cx="3877621" cy="79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wrap="square" lIns="75491" tIns="37746" rIns="75491" bIns="37746" rtlCol="0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2" name="Freeform 24"/>
          <p:cNvSpPr>
            <a:spLocks noEditPoints="1"/>
          </p:cNvSpPr>
          <p:nvPr/>
        </p:nvSpPr>
        <p:spPr bwMode="auto">
          <a:xfrm>
            <a:off x="3804309" y="1811261"/>
            <a:ext cx="367036" cy="366003"/>
          </a:xfrm>
          <a:custGeom>
            <a:avLst/>
            <a:gdLst>
              <a:gd name="T0" fmla="*/ 23 w 47"/>
              <a:gd name="T1" fmla="*/ 0 h 47"/>
              <a:gd name="T2" fmla="*/ 47 w 47"/>
              <a:gd name="T3" fmla="*/ 24 h 47"/>
              <a:gd name="T4" fmla="*/ 23 w 47"/>
              <a:gd name="T5" fmla="*/ 47 h 47"/>
              <a:gd name="T6" fmla="*/ 0 w 47"/>
              <a:gd name="T7" fmla="*/ 24 h 47"/>
              <a:gd name="T8" fmla="*/ 23 w 47"/>
              <a:gd name="T9" fmla="*/ 0 h 47"/>
              <a:gd name="T10" fmla="*/ 23 w 47"/>
              <a:gd name="T11" fmla="*/ 15 h 47"/>
              <a:gd name="T12" fmla="*/ 15 w 47"/>
              <a:gd name="T13" fmla="*/ 24 h 47"/>
              <a:gd name="T14" fmla="*/ 23 w 47"/>
              <a:gd name="T15" fmla="*/ 32 h 47"/>
              <a:gd name="T16" fmla="*/ 32 w 47"/>
              <a:gd name="T17" fmla="*/ 24 h 47"/>
              <a:gd name="T18" fmla="*/ 23 w 47"/>
              <a:gd name="T19" fmla="*/ 15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7" h="47">
                <a:moveTo>
                  <a:pt x="23" y="0"/>
                </a:moveTo>
                <a:cubicBezTo>
                  <a:pt x="36" y="0"/>
                  <a:pt x="47" y="11"/>
                  <a:pt x="47" y="24"/>
                </a:cubicBezTo>
                <a:cubicBezTo>
                  <a:pt x="47" y="37"/>
                  <a:pt x="36" y="47"/>
                  <a:pt x="23" y="47"/>
                </a:cubicBezTo>
                <a:cubicBezTo>
                  <a:pt x="10" y="47"/>
                  <a:pt x="0" y="37"/>
                  <a:pt x="0" y="24"/>
                </a:cubicBezTo>
                <a:cubicBezTo>
                  <a:pt x="0" y="11"/>
                  <a:pt x="10" y="0"/>
                  <a:pt x="23" y="0"/>
                </a:cubicBezTo>
                <a:close/>
                <a:moveTo>
                  <a:pt x="23" y="15"/>
                </a:moveTo>
                <a:cubicBezTo>
                  <a:pt x="19" y="15"/>
                  <a:pt x="15" y="19"/>
                  <a:pt x="15" y="24"/>
                </a:cubicBezTo>
                <a:cubicBezTo>
                  <a:pt x="15" y="28"/>
                  <a:pt x="19" y="32"/>
                  <a:pt x="23" y="32"/>
                </a:cubicBezTo>
                <a:cubicBezTo>
                  <a:pt x="28" y="32"/>
                  <a:pt x="32" y="28"/>
                  <a:pt x="32" y="24"/>
                </a:cubicBezTo>
                <a:cubicBezTo>
                  <a:pt x="32" y="19"/>
                  <a:pt x="28" y="15"/>
                  <a:pt x="23" y="15"/>
                </a:cubicBezTo>
                <a:close/>
              </a:path>
            </a:pathLst>
          </a:custGeom>
          <a:solidFill>
            <a:srgbClr val="464CEF"/>
          </a:solidFill>
          <a:ln>
            <a:noFill/>
          </a:ln>
        </p:spPr>
        <p:txBody>
          <a:bodyPr vert="horz" wrap="square" lIns="75491" tIns="37746" rIns="75491" bIns="37746" numCol="1" anchor="t" anchorCtr="0" compatLnSpc="1"/>
          <a:p>
            <a:endParaRPr lang="zh-CN" altLang="en-US" sz="1400" dirty="0">
              <a:solidFill>
                <a:schemeClr val="tx1"/>
              </a:solidFill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8" name="Freeform 25"/>
          <p:cNvSpPr>
            <a:spLocks noEditPoints="1"/>
          </p:cNvSpPr>
          <p:nvPr/>
        </p:nvSpPr>
        <p:spPr bwMode="auto">
          <a:xfrm>
            <a:off x="2944586" y="1811261"/>
            <a:ext cx="370342" cy="366003"/>
          </a:xfrm>
          <a:custGeom>
            <a:avLst/>
            <a:gdLst>
              <a:gd name="T0" fmla="*/ 24 w 47"/>
              <a:gd name="T1" fmla="*/ 0 h 47"/>
              <a:gd name="T2" fmla="*/ 47 w 47"/>
              <a:gd name="T3" fmla="*/ 24 h 47"/>
              <a:gd name="T4" fmla="*/ 24 w 47"/>
              <a:gd name="T5" fmla="*/ 47 h 47"/>
              <a:gd name="T6" fmla="*/ 0 w 47"/>
              <a:gd name="T7" fmla="*/ 24 h 47"/>
              <a:gd name="T8" fmla="*/ 24 w 47"/>
              <a:gd name="T9" fmla="*/ 0 h 47"/>
              <a:gd name="T10" fmla="*/ 24 w 47"/>
              <a:gd name="T11" fmla="*/ 15 h 47"/>
              <a:gd name="T12" fmla="*/ 15 w 47"/>
              <a:gd name="T13" fmla="*/ 24 h 47"/>
              <a:gd name="T14" fmla="*/ 24 w 47"/>
              <a:gd name="T15" fmla="*/ 32 h 47"/>
              <a:gd name="T16" fmla="*/ 32 w 47"/>
              <a:gd name="T17" fmla="*/ 24 h 47"/>
              <a:gd name="T18" fmla="*/ 24 w 47"/>
              <a:gd name="T19" fmla="*/ 15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7" h="47">
                <a:moveTo>
                  <a:pt x="24" y="0"/>
                </a:moveTo>
                <a:cubicBezTo>
                  <a:pt x="37" y="0"/>
                  <a:pt x="47" y="11"/>
                  <a:pt x="47" y="24"/>
                </a:cubicBezTo>
                <a:cubicBezTo>
                  <a:pt x="47" y="37"/>
                  <a:pt x="37" y="47"/>
                  <a:pt x="24" y="47"/>
                </a:cubicBezTo>
                <a:cubicBezTo>
                  <a:pt x="11" y="47"/>
                  <a:pt x="0" y="37"/>
                  <a:pt x="0" y="24"/>
                </a:cubicBezTo>
                <a:cubicBezTo>
                  <a:pt x="0" y="11"/>
                  <a:pt x="11" y="0"/>
                  <a:pt x="24" y="0"/>
                </a:cubicBezTo>
                <a:close/>
                <a:moveTo>
                  <a:pt x="24" y="15"/>
                </a:moveTo>
                <a:cubicBezTo>
                  <a:pt x="19" y="15"/>
                  <a:pt x="15" y="19"/>
                  <a:pt x="15" y="24"/>
                </a:cubicBezTo>
                <a:cubicBezTo>
                  <a:pt x="15" y="28"/>
                  <a:pt x="19" y="32"/>
                  <a:pt x="24" y="32"/>
                </a:cubicBezTo>
                <a:cubicBezTo>
                  <a:pt x="28" y="32"/>
                  <a:pt x="32" y="28"/>
                  <a:pt x="32" y="24"/>
                </a:cubicBezTo>
                <a:cubicBezTo>
                  <a:pt x="32" y="19"/>
                  <a:pt x="28" y="15"/>
                  <a:pt x="24" y="15"/>
                </a:cubicBezTo>
                <a:close/>
              </a:path>
            </a:pathLst>
          </a:custGeom>
          <a:solidFill>
            <a:srgbClr val="464CEF"/>
          </a:solidFill>
          <a:ln>
            <a:noFill/>
          </a:ln>
        </p:spPr>
        <p:txBody>
          <a:bodyPr vert="horz" wrap="square" lIns="75491" tIns="37746" rIns="75491" bIns="37746" numCol="1" anchor="t" anchorCtr="0" compatLnSpc="1"/>
          <a:p>
            <a:endParaRPr lang="zh-CN" altLang="en-US" sz="1400" dirty="0">
              <a:solidFill>
                <a:schemeClr val="tx1"/>
              </a:solidFill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7" name="Freeform 26"/>
          <p:cNvSpPr>
            <a:spLocks noEditPoints="1"/>
          </p:cNvSpPr>
          <p:nvPr/>
        </p:nvSpPr>
        <p:spPr bwMode="auto">
          <a:xfrm>
            <a:off x="2088171" y="1811261"/>
            <a:ext cx="373649" cy="366003"/>
          </a:xfrm>
          <a:custGeom>
            <a:avLst/>
            <a:gdLst>
              <a:gd name="T0" fmla="*/ 24 w 48"/>
              <a:gd name="T1" fmla="*/ 0 h 47"/>
              <a:gd name="T2" fmla="*/ 48 w 48"/>
              <a:gd name="T3" fmla="*/ 24 h 47"/>
              <a:gd name="T4" fmla="*/ 24 w 48"/>
              <a:gd name="T5" fmla="*/ 47 h 47"/>
              <a:gd name="T6" fmla="*/ 0 w 48"/>
              <a:gd name="T7" fmla="*/ 24 h 47"/>
              <a:gd name="T8" fmla="*/ 24 w 48"/>
              <a:gd name="T9" fmla="*/ 0 h 47"/>
              <a:gd name="T10" fmla="*/ 24 w 48"/>
              <a:gd name="T11" fmla="*/ 15 h 47"/>
              <a:gd name="T12" fmla="*/ 15 w 48"/>
              <a:gd name="T13" fmla="*/ 24 h 47"/>
              <a:gd name="T14" fmla="*/ 24 w 48"/>
              <a:gd name="T15" fmla="*/ 32 h 47"/>
              <a:gd name="T16" fmla="*/ 32 w 48"/>
              <a:gd name="T17" fmla="*/ 24 h 47"/>
              <a:gd name="T18" fmla="*/ 24 w 48"/>
              <a:gd name="T19" fmla="*/ 15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" h="47">
                <a:moveTo>
                  <a:pt x="24" y="0"/>
                </a:moveTo>
                <a:cubicBezTo>
                  <a:pt x="37" y="0"/>
                  <a:pt x="48" y="11"/>
                  <a:pt x="48" y="24"/>
                </a:cubicBezTo>
                <a:cubicBezTo>
                  <a:pt x="48" y="37"/>
                  <a:pt x="37" y="47"/>
                  <a:pt x="24" y="47"/>
                </a:cubicBezTo>
                <a:cubicBezTo>
                  <a:pt x="11" y="47"/>
                  <a:pt x="0" y="37"/>
                  <a:pt x="0" y="24"/>
                </a:cubicBezTo>
                <a:cubicBezTo>
                  <a:pt x="0" y="11"/>
                  <a:pt x="11" y="0"/>
                  <a:pt x="24" y="0"/>
                </a:cubicBezTo>
                <a:close/>
                <a:moveTo>
                  <a:pt x="24" y="15"/>
                </a:moveTo>
                <a:cubicBezTo>
                  <a:pt x="19" y="15"/>
                  <a:pt x="15" y="19"/>
                  <a:pt x="15" y="24"/>
                </a:cubicBezTo>
                <a:cubicBezTo>
                  <a:pt x="15" y="28"/>
                  <a:pt x="19" y="32"/>
                  <a:pt x="24" y="32"/>
                </a:cubicBezTo>
                <a:cubicBezTo>
                  <a:pt x="29" y="32"/>
                  <a:pt x="32" y="28"/>
                  <a:pt x="32" y="24"/>
                </a:cubicBezTo>
                <a:cubicBezTo>
                  <a:pt x="32" y="19"/>
                  <a:pt x="29" y="15"/>
                  <a:pt x="24" y="15"/>
                </a:cubicBezTo>
                <a:close/>
              </a:path>
            </a:pathLst>
          </a:custGeom>
          <a:solidFill>
            <a:srgbClr val="464CEF"/>
          </a:solidFill>
          <a:ln>
            <a:noFill/>
          </a:ln>
        </p:spPr>
        <p:txBody>
          <a:bodyPr vert="horz" wrap="square" lIns="75491" tIns="37746" rIns="75491" bIns="37746" numCol="1" anchor="t" anchorCtr="0" compatLnSpc="1"/>
          <a:p>
            <a:endParaRPr lang="zh-CN" altLang="en-US" sz="1400" dirty="0">
              <a:solidFill>
                <a:schemeClr val="tx1"/>
              </a:solidFill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2" grpId="0" bldLvl="0" animBg="1"/>
      <p:bldP spid="10" grpId="0" bldLvl="0" animBg="1"/>
      <p:bldP spid="13" grpId="0" bldLvl="0" animBg="1"/>
      <p:bldP spid="5" grpId="0" bldLvl="0" animBg="1"/>
      <p:bldP spid="15" grpId="0" bldLvl="0" animBg="1"/>
      <p:bldP spid="6" grpId="0" bldLvl="0" animBg="1"/>
      <p:bldP spid="7" grpId="0" bldLvl="0" animBg="1"/>
      <p:bldP spid="11" grpId="0" bldLvl="0" animBg="1"/>
      <p:bldP spid="24" grpId="0" bldLvl="0" animBg="1"/>
      <p:bldP spid="25" grpId="0" bldLvl="0" animBg="1"/>
      <p:bldP spid="12" grpId="0" bldLvl="0" animBg="1"/>
      <p:bldP spid="8" grpId="0" bldLvl="0" animBg="1"/>
      <p:bldP spid="17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成功项目展示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sp>
        <p:nvSpPr>
          <p:cNvPr id="2" name="Oval 10"/>
          <p:cNvSpPr/>
          <p:nvPr/>
        </p:nvSpPr>
        <p:spPr bwMode="auto">
          <a:xfrm>
            <a:off x="4623264" y="1645232"/>
            <a:ext cx="2921000" cy="2921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0">
            <a:noFill/>
            <a:prstDash val="solid"/>
            <a:round/>
          </a:ln>
        </p:spPr>
        <p:txBody>
          <a:bodyPr vert="horz" wrap="square" lIns="45720" tIns="22860" rIns="45720" bIns="22860" numCol="1" rtlCol="1" anchor="t" anchorCtr="0" compatLnSpc="1"/>
          <a:p>
            <a:pPr algn="ctr" defTabSz="457200">
              <a:defRPr/>
            </a:pPr>
            <a:endParaRPr lang="ar-EG" sz="700" kern="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3" name="图片占位符 8" descr="E:\PPT\千图网\素材\商务\图层 133.png图层 13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854190" y="2207578"/>
            <a:ext cx="1924685" cy="1924685"/>
          </a:xfrm>
          <a:custGeom>
            <a:avLst/>
            <a:gdLst>
              <a:gd name="connsiteX0" fmla="*/ 2042160 w 4084320"/>
              <a:gd name="connsiteY0" fmla="*/ 0 h 4084320"/>
              <a:gd name="connsiteX1" fmla="*/ 4084320 w 4084320"/>
              <a:gd name="connsiteY1" fmla="*/ 2042160 h 4084320"/>
              <a:gd name="connsiteX2" fmla="*/ 2042160 w 4084320"/>
              <a:gd name="connsiteY2" fmla="*/ 4084320 h 4084320"/>
              <a:gd name="connsiteX3" fmla="*/ 0 w 4084320"/>
              <a:gd name="connsiteY3" fmla="*/ 2042160 h 4084320"/>
              <a:gd name="connsiteX4" fmla="*/ 2042160 w 4084320"/>
              <a:gd name="connsiteY4" fmla="*/ 0 h 408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4320" h="4084320">
                <a:moveTo>
                  <a:pt x="2042160" y="0"/>
                </a:moveTo>
                <a:cubicBezTo>
                  <a:pt x="3170014" y="0"/>
                  <a:pt x="4084320" y="914306"/>
                  <a:pt x="4084320" y="2042160"/>
                </a:cubicBezTo>
                <a:cubicBezTo>
                  <a:pt x="4084320" y="3170014"/>
                  <a:pt x="3170014" y="4084320"/>
                  <a:pt x="2042160" y="4084320"/>
                </a:cubicBezTo>
                <a:cubicBezTo>
                  <a:pt x="914306" y="4084320"/>
                  <a:pt x="0" y="3170014"/>
                  <a:pt x="0" y="2042160"/>
                </a:cubicBezTo>
                <a:cubicBezTo>
                  <a:pt x="0" y="914306"/>
                  <a:pt x="914306" y="0"/>
                  <a:pt x="2042160" y="0"/>
                </a:cubicBezTo>
                <a:close/>
              </a:path>
            </a:pathLst>
          </a:custGeom>
          <a:solidFill>
            <a:srgbClr val="FFFFFF">
              <a:lumMod val="95000"/>
            </a:srgbClr>
          </a:solidFill>
        </p:spPr>
      </p:pic>
      <p:pic>
        <p:nvPicPr>
          <p:cNvPr id="6" name="图片占位符 5" descr="E:\PPT\千图网\素材\商务\图层 2.png图层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3355023" y="2157730"/>
            <a:ext cx="2035175" cy="2035175"/>
          </a:xfrm>
          <a:custGeom>
            <a:avLst/>
            <a:gdLst>
              <a:gd name="connsiteX0" fmla="*/ 2042160 w 4084320"/>
              <a:gd name="connsiteY0" fmla="*/ 0 h 4084320"/>
              <a:gd name="connsiteX1" fmla="*/ 4084320 w 4084320"/>
              <a:gd name="connsiteY1" fmla="*/ 2042160 h 4084320"/>
              <a:gd name="connsiteX2" fmla="*/ 2042160 w 4084320"/>
              <a:gd name="connsiteY2" fmla="*/ 4084320 h 4084320"/>
              <a:gd name="connsiteX3" fmla="*/ 0 w 4084320"/>
              <a:gd name="connsiteY3" fmla="*/ 2042160 h 4084320"/>
              <a:gd name="connsiteX4" fmla="*/ 2042160 w 4084320"/>
              <a:gd name="connsiteY4" fmla="*/ 0 h 408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4320" h="4084320">
                <a:moveTo>
                  <a:pt x="2042160" y="0"/>
                </a:moveTo>
                <a:cubicBezTo>
                  <a:pt x="3170014" y="0"/>
                  <a:pt x="4084320" y="914306"/>
                  <a:pt x="4084320" y="2042160"/>
                </a:cubicBezTo>
                <a:cubicBezTo>
                  <a:pt x="4084320" y="3170014"/>
                  <a:pt x="3170014" y="4084320"/>
                  <a:pt x="2042160" y="4084320"/>
                </a:cubicBezTo>
                <a:cubicBezTo>
                  <a:pt x="914306" y="4084320"/>
                  <a:pt x="0" y="3170014"/>
                  <a:pt x="0" y="2042160"/>
                </a:cubicBezTo>
                <a:cubicBezTo>
                  <a:pt x="0" y="914306"/>
                  <a:pt x="914306" y="0"/>
                  <a:pt x="2042160" y="0"/>
                </a:cubicBezTo>
                <a:close/>
              </a:path>
            </a:pathLst>
          </a:custGeom>
          <a:solidFill>
            <a:srgbClr val="FFFFFF">
              <a:lumMod val="95000"/>
            </a:srgbClr>
          </a:solidFill>
        </p:spPr>
      </p:pic>
      <p:sp>
        <p:nvSpPr>
          <p:cNvPr id="5" name="Oval 3"/>
          <p:cNvSpPr/>
          <p:nvPr/>
        </p:nvSpPr>
        <p:spPr bwMode="auto">
          <a:xfrm>
            <a:off x="4820920" y="1840812"/>
            <a:ext cx="2529840" cy="2529840"/>
          </a:xfrm>
          <a:prstGeom prst="ellipse">
            <a:avLst/>
          </a:prstGeom>
          <a:solidFill>
            <a:srgbClr val="464CEF"/>
          </a:solidFill>
          <a:ln w="0">
            <a:noFill/>
            <a:prstDash val="solid"/>
            <a:round/>
          </a:ln>
          <a:effectLst/>
        </p:spPr>
        <p:txBody>
          <a:bodyPr vert="horz" wrap="square" lIns="45720" tIns="22860" rIns="45720" bIns="22860" numCol="1" rtlCol="1" anchor="t" anchorCtr="0" compatLnSpc="1"/>
          <a:p>
            <a:pPr algn="ctr" defTabSz="457200">
              <a:defRPr/>
            </a:pPr>
            <a:endParaRPr lang="ar-EG" sz="700" kern="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" name="TextBox 24"/>
          <p:cNvSpPr txBox="1"/>
          <p:nvPr/>
        </p:nvSpPr>
        <p:spPr>
          <a:xfrm>
            <a:off x="5486400" y="2859987"/>
            <a:ext cx="1198880" cy="491490"/>
          </a:xfrm>
          <a:prstGeom prst="rect">
            <a:avLst/>
          </a:prstGeom>
          <a:noFill/>
        </p:spPr>
        <p:txBody>
          <a:bodyPr wrap="none" rtlCol="1">
            <a:spAutoFit/>
          </a:bodyPr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添加标题</a:t>
            </a:r>
            <a:endParaRPr lang="zh-CN" altLang="en-US" sz="2000" b="1" dirty="0">
              <a:solidFill>
                <a:schemeClr val="tx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11" name="TextBox 6"/>
          <p:cNvSpPr txBox="1"/>
          <p:nvPr/>
        </p:nvSpPr>
        <p:spPr>
          <a:xfrm>
            <a:off x="1026695" y="2234571"/>
            <a:ext cx="2164523" cy="1450340"/>
          </a:xfrm>
          <a:prstGeom prst="rect">
            <a:avLst/>
          </a:prstGeom>
          <a:noFill/>
        </p:spPr>
        <p:txBody>
          <a:bodyPr wrap="square" rtlCol="1">
            <a:spAutoFit/>
          </a:bodyPr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200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添加标题</a:t>
            </a:r>
            <a:endParaRPr lang="zh-CN" altLang="en-US" sz="2000" dirty="0">
              <a:solidFill>
                <a:schemeClr val="tx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</a:t>
            </a:r>
            <a:endParaRPr lang="zh-CN" altLang="en-US" sz="1200" kern="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9002204" y="2234571"/>
            <a:ext cx="2499985" cy="1450340"/>
          </a:xfrm>
          <a:prstGeom prst="rect">
            <a:avLst/>
          </a:prstGeom>
          <a:noFill/>
        </p:spPr>
        <p:txBody>
          <a:bodyPr wrap="square" rtlCol="1">
            <a:spAutoFit/>
          </a:bodyPr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200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添加标题</a:t>
            </a:r>
            <a:endParaRPr lang="zh-CN" altLang="en-US" sz="2000" dirty="0">
              <a:solidFill>
                <a:schemeClr val="tx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</a:t>
            </a:r>
            <a:endParaRPr lang="zh-CN" altLang="en-US" sz="1200" kern="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3" name="TextBox 6"/>
          <p:cNvSpPr txBox="1"/>
          <p:nvPr/>
        </p:nvSpPr>
        <p:spPr>
          <a:xfrm>
            <a:off x="2806154" y="4797082"/>
            <a:ext cx="6579692" cy="570865"/>
          </a:xfrm>
          <a:prstGeom prst="rect">
            <a:avLst/>
          </a:prstGeom>
          <a:noFill/>
        </p:spPr>
        <p:txBody>
          <a:bodyPr wrap="square" rtlCol="1">
            <a:spAutoFit/>
          </a:bodyPr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</a:t>
            </a:r>
            <a:endParaRPr lang="zh-CN" altLang="en-US" sz="1200" kern="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5" grpId="0" bldLvl="0" animBg="1"/>
      <p:bldP spid="11" grpId="0"/>
      <p:bldP spid="12" grpId="0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/>
        </p:nvSpPr>
        <p:spPr>
          <a:xfrm flipH="1">
            <a:off x="0" y="-1270"/>
            <a:ext cx="5017770" cy="46355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902" h="7300">
                <a:moveTo>
                  <a:pt x="55" y="0"/>
                </a:moveTo>
                <a:lnTo>
                  <a:pt x="7890" y="0"/>
                </a:lnTo>
                <a:lnTo>
                  <a:pt x="7890" y="3087"/>
                </a:lnTo>
                <a:lnTo>
                  <a:pt x="7895" y="3092"/>
                </a:lnTo>
                <a:lnTo>
                  <a:pt x="7902" y="3099"/>
                </a:lnTo>
                <a:lnTo>
                  <a:pt x="7902" y="6571"/>
                </a:lnTo>
                <a:lnTo>
                  <a:pt x="7895" y="6578"/>
                </a:lnTo>
                <a:cubicBezTo>
                  <a:pt x="7449" y="7024"/>
                  <a:pt x="6833" y="7300"/>
                  <a:pt x="6152" y="7300"/>
                </a:cubicBezTo>
                <a:cubicBezTo>
                  <a:pt x="5429" y="7300"/>
                  <a:pt x="4778" y="6989"/>
                  <a:pt x="4327" y="6492"/>
                </a:cubicBezTo>
                <a:lnTo>
                  <a:pt x="4323" y="6487"/>
                </a:lnTo>
                <a:lnTo>
                  <a:pt x="4319" y="6487"/>
                </a:lnTo>
                <a:lnTo>
                  <a:pt x="4304" y="6462"/>
                </a:lnTo>
                <a:cubicBezTo>
                  <a:pt x="3900" y="5798"/>
                  <a:pt x="3170" y="5354"/>
                  <a:pt x="2337" y="5354"/>
                </a:cubicBezTo>
                <a:cubicBezTo>
                  <a:pt x="1979" y="5354"/>
                  <a:pt x="1641" y="5435"/>
                  <a:pt x="1339" y="5581"/>
                </a:cubicBezTo>
                <a:lnTo>
                  <a:pt x="1294" y="5603"/>
                </a:lnTo>
                <a:lnTo>
                  <a:pt x="1296" y="5602"/>
                </a:lnTo>
                <a:cubicBezTo>
                  <a:pt x="1735" y="5183"/>
                  <a:pt x="2009" y="4592"/>
                  <a:pt x="2009" y="3937"/>
                </a:cubicBezTo>
                <a:cubicBezTo>
                  <a:pt x="2009" y="3202"/>
                  <a:pt x="1665" y="2548"/>
                  <a:pt x="1129" y="2127"/>
                </a:cubicBezTo>
                <a:lnTo>
                  <a:pt x="1112" y="2114"/>
                </a:lnTo>
                <a:lnTo>
                  <a:pt x="1112" y="2101"/>
                </a:lnTo>
                <a:lnTo>
                  <a:pt x="1095" y="2094"/>
                </a:lnTo>
                <a:lnTo>
                  <a:pt x="1073" y="2084"/>
                </a:lnTo>
                <a:lnTo>
                  <a:pt x="1040" y="2060"/>
                </a:lnTo>
                <a:cubicBezTo>
                  <a:pt x="935" y="1986"/>
                  <a:pt x="823" y="1919"/>
                  <a:pt x="706" y="1863"/>
                </a:cubicBezTo>
                <a:lnTo>
                  <a:pt x="690" y="1856"/>
                </a:lnTo>
                <a:lnTo>
                  <a:pt x="678" y="1846"/>
                </a:lnTo>
                <a:cubicBezTo>
                  <a:pt x="265" y="1517"/>
                  <a:pt x="0" y="1010"/>
                  <a:pt x="0" y="442"/>
                </a:cubicBezTo>
                <a:cubicBezTo>
                  <a:pt x="0" y="302"/>
                  <a:pt x="16" y="167"/>
                  <a:pt x="46" y="36"/>
                </a:cubicBezTo>
                <a:lnTo>
                  <a:pt x="5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pic>
        <p:nvPicPr>
          <p:cNvPr id="2" name="图片 1" descr="E:\PPT\PPT\图\元素5 拷贝.png元素5 拷贝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119505" y="1356360"/>
            <a:ext cx="5078095" cy="419862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7017385" y="1593850"/>
            <a:ext cx="1155700" cy="188595"/>
            <a:chOff x="1435" y="2010"/>
            <a:chExt cx="3416" cy="558"/>
          </a:xfrm>
          <a:solidFill>
            <a:srgbClr val="464CEF"/>
          </a:solidFill>
        </p:grpSpPr>
        <p:sp>
          <p:nvSpPr>
            <p:cNvPr id="11" name="等腰三角形 10"/>
            <p:cNvSpPr/>
            <p:nvPr/>
          </p:nvSpPr>
          <p:spPr>
            <a:xfrm rot="5400000">
              <a:off x="137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5400000">
              <a:off x="1970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2566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3162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等腰三角形 17"/>
            <p:cNvSpPr/>
            <p:nvPr/>
          </p:nvSpPr>
          <p:spPr>
            <a:xfrm rot="5400000">
              <a:off x="3758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5400000">
              <a:off x="435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6926580" y="2948305"/>
            <a:ext cx="49263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412750" hangingPunct="0">
              <a:lnSpc>
                <a:spcPct val="10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altLang="en-US" sz="6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rPr>
              <a:t>工作存在不足</a:t>
            </a:r>
            <a:endParaRPr lang="zh-CN" altLang="en-US" sz="6000" b="1" kern="0" dirty="0" smtClean="0">
              <a:solidFill>
                <a:schemeClr val="tx1">
                  <a:lumMod val="85000"/>
                  <a:lumOff val="15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047865" y="2132965"/>
            <a:ext cx="2988310" cy="558165"/>
          </a:xfrm>
          <a:prstGeom prst="rect">
            <a:avLst/>
          </a:prstGeom>
          <a:solidFill>
            <a:srgbClr val="464CEF"/>
          </a:solidFill>
          <a:ln>
            <a:solidFill>
              <a:srgbClr val="464C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rPr>
              <a:t>PART 04</a:t>
            </a:r>
            <a:endParaRPr lang="en-US" altLang="zh-CN" sz="2800" spc="300" dirty="0" smtClean="0">
              <a:solidFill>
                <a:schemeClr val="bg1"/>
              </a:solidFill>
              <a:effectLst>
                <a:outerShdw blurRad="254000" dist="101600" dir="5400000" algn="ctr" rotWithShape="0">
                  <a:srgbClr val="000000">
                    <a:alpha val="15000"/>
                  </a:srgbClr>
                </a:outerShdw>
              </a:effectLst>
              <a:latin typeface="思源黑体 CN Bold" panose="020B0800000000000000" charset="-122"/>
              <a:ea typeface="思源黑体 CN Bold" panose="020B0800000000000000" charset="-122"/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 flipH="1">
            <a:off x="6830695" y="4218305"/>
            <a:ext cx="5361305" cy="224790"/>
          </a:xfrm>
          <a:custGeom>
            <a:avLst/>
            <a:gdLst>
              <a:gd name="it" fmla="*/ h 7 12"/>
              <a:gd name="ir" fmla="*/ w 7 12"/>
              <a:gd name="ib" fmla="*/ h 11 12"/>
            </a:gdLst>
            <a:ahLst/>
            <a:cxnLst>
              <a:cxn ang="3">
                <a:pos x="l" y="t"/>
              </a:cxn>
              <a:cxn ang="cd2">
                <a:pos x="l" y="vc"/>
              </a:cxn>
              <a:cxn ang="cd4">
                <a:pos x="l" y="b"/>
              </a:cxn>
              <a:cxn ang="cd4">
                <a:pos x="hc" y="b"/>
              </a:cxn>
              <a:cxn ang="cd4">
                <a:pos x="r" y="b"/>
              </a:cxn>
              <a:cxn ang="0">
                <a:pos x="hc" y="vc"/>
              </a:cxn>
            </a:cxnLst>
            <a:rect l="l" t="t" r="r" b="b"/>
            <a:pathLst>
              <a:path w="17864" h="668">
                <a:moveTo>
                  <a:pt x="0" y="0"/>
                </a:moveTo>
                <a:lnTo>
                  <a:pt x="17073" y="0"/>
                </a:lnTo>
                <a:lnTo>
                  <a:pt x="17864" y="668"/>
                </a:lnTo>
                <a:lnTo>
                  <a:pt x="17073" y="668"/>
                </a:lnTo>
                <a:lnTo>
                  <a:pt x="0" y="668"/>
                </a:lnTo>
                <a:lnTo>
                  <a:pt x="0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4" name="任意多边形 63"/>
          <p:cNvSpPr/>
          <p:nvPr/>
        </p:nvSpPr>
        <p:spPr>
          <a:xfrm flipH="1">
            <a:off x="11071860" y="0"/>
            <a:ext cx="1120140" cy="103632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764" h="1632">
                <a:moveTo>
                  <a:pt x="1025" y="0"/>
                </a:moveTo>
                <a:lnTo>
                  <a:pt x="1758" y="0"/>
                </a:lnTo>
                <a:lnTo>
                  <a:pt x="1760" y="16"/>
                </a:lnTo>
                <a:cubicBezTo>
                  <a:pt x="1763" y="54"/>
                  <a:pt x="1764" y="93"/>
                  <a:pt x="1764" y="132"/>
                </a:cubicBezTo>
                <a:cubicBezTo>
                  <a:pt x="1764" y="960"/>
                  <a:pt x="1092" y="1632"/>
                  <a:pt x="264" y="1632"/>
                </a:cubicBezTo>
                <a:cubicBezTo>
                  <a:pt x="186" y="1632"/>
                  <a:pt x="109" y="1626"/>
                  <a:pt x="35" y="1615"/>
                </a:cubicBezTo>
                <a:lnTo>
                  <a:pt x="0" y="1609"/>
                </a:lnTo>
                <a:lnTo>
                  <a:pt x="0" y="859"/>
                </a:lnTo>
                <a:lnTo>
                  <a:pt x="16" y="864"/>
                </a:lnTo>
                <a:cubicBezTo>
                  <a:pt x="93" y="890"/>
                  <a:pt x="177" y="905"/>
                  <a:pt x="264" y="905"/>
                </a:cubicBezTo>
                <a:cubicBezTo>
                  <a:pt x="690" y="905"/>
                  <a:pt x="1037" y="558"/>
                  <a:pt x="1037" y="132"/>
                </a:cubicBezTo>
                <a:cubicBezTo>
                  <a:pt x="1037" y="91"/>
                  <a:pt x="1034" y="52"/>
                  <a:pt x="1028" y="14"/>
                </a:cubicBezTo>
                <a:lnTo>
                  <a:pt x="102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5" name="任意多边形 64"/>
          <p:cNvSpPr/>
          <p:nvPr/>
        </p:nvSpPr>
        <p:spPr>
          <a:xfrm>
            <a:off x="8265007" y="6176010"/>
            <a:ext cx="1528116" cy="68199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2406" h="1074">
                <a:moveTo>
                  <a:pt x="1203" y="0"/>
                </a:moveTo>
                <a:cubicBezTo>
                  <a:pt x="1820" y="0"/>
                  <a:pt x="2329" y="461"/>
                  <a:pt x="2405" y="1057"/>
                </a:cubicBezTo>
                <a:lnTo>
                  <a:pt x="2406" y="1074"/>
                </a:lnTo>
                <a:lnTo>
                  <a:pt x="1812" y="1074"/>
                </a:lnTo>
                <a:lnTo>
                  <a:pt x="1808" y="1055"/>
                </a:lnTo>
                <a:cubicBezTo>
                  <a:pt x="1738" y="786"/>
                  <a:pt x="1494" y="587"/>
                  <a:pt x="1203" y="587"/>
                </a:cubicBezTo>
                <a:cubicBezTo>
                  <a:pt x="912" y="587"/>
                  <a:pt x="668" y="786"/>
                  <a:pt x="599" y="1055"/>
                </a:cubicBezTo>
                <a:lnTo>
                  <a:pt x="595" y="1074"/>
                </a:lnTo>
                <a:lnTo>
                  <a:pt x="0" y="1074"/>
                </a:lnTo>
                <a:lnTo>
                  <a:pt x="2" y="1057"/>
                </a:lnTo>
                <a:cubicBezTo>
                  <a:pt x="78" y="461"/>
                  <a:pt x="587" y="0"/>
                  <a:pt x="120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animBg="1"/>
      <p:bldP spid="21" grpId="0" bldLvl="0" animBg="1"/>
      <p:bldP spid="21" grpId="1" animBg="1"/>
      <p:bldP spid="20" grpId="0"/>
      <p:bldP spid="20" grpId="1"/>
      <p:bldP spid="22" grpId="0" bldLvl="0" animBg="1"/>
      <p:bldP spid="22" grpId="1" animBg="1"/>
      <p:bldP spid="64" grpId="0" bldLvl="0" animBg="1"/>
      <p:bldP spid="64" grpId="1" animBg="1"/>
      <p:bldP spid="65" grpId="0" bldLvl="0" animBg="1"/>
      <p:bldP spid="65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91185" y="423545"/>
            <a:ext cx="2782570" cy="1308100"/>
            <a:chOff x="4544" y="926"/>
            <a:chExt cx="4382" cy="2060"/>
          </a:xfrm>
        </p:grpSpPr>
        <p:grpSp>
          <p:nvGrpSpPr>
            <p:cNvPr id="7" name="组合 6"/>
            <p:cNvGrpSpPr/>
            <p:nvPr/>
          </p:nvGrpSpPr>
          <p:grpSpPr>
            <a:xfrm>
              <a:off x="4544" y="926"/>
              <a:ext cx="4382" cy="1879"/>
              <a:chOff x="4544" y="926"/>
              <a:chExt cx="4382" cy="1879"/>
            </a:xfrm>
          </p:grpSpPr>
          <p:sp>
            <p:nvSpPr>
              <p:cNvPr id="5" name="TextBox 21"/>
              <p:cNvSpPr txBox="1"/>
              <p:nvPr/>
            </p:nvSpPr>
            <p:spPr>
              <a:xfrm>
                <a:off x="4544" y="926"/>
                <a:ext cx="2364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sz="4800" dirty="0">
                    <a:solidFill>
                      <a:srgbClr val="464CEF"/>
                    </a:solidFill>
                    <a:effectLst>
                      <a:outerShdw blurRad="254000" dist="101600" dir="5400000" algn="ctr" rotWithShape="0">
                        <a:srgbClr val="000000">
                          <a:alpha val="15000"/>
                        </a:srgbClr>
                      </a:outerShdw>
                    </a:effectLst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lt"/>
                  </a:rPr>
                  <a:t>目录</a:t>
                </a:r>
                <a:endParaRPr lang="zh-CN" sz="4800" dirty="0">
                  <a:solidFill>
                    <a:srgbClr val="464CEF"/>
                  </a:solidFill>
                  <a:effectLst>
                    <a:outerShdw blurRad="254000" dist="101600" dir="5400000" algn="ctr" rotWithShape="0">
                      <a:srgbClr val="000000">
                        <a:alpha val="15000"/>
                      </a:srgbClr>
                    </a:outerShdw>
                  </a:effectLst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endParaRPr>
              </a:p>
            </p:txBody>
          </p:sp>
          <p:sp>
            <p:nvSpPr>
              <p:cNvPr id="6" name="TextBox 21"/>
              <p:cNvSpPr txBox="1"/>
              <p:nvPr/>
            </p:nvSpPr>
            <p:spPr>
              <a:xfrm>
                <a:off x="4544" y="2081"/>
                <a:ext cx="4382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en-US" altLang="zh-CN" sz="2400" dirty="0">
                    <a:solidFill>
                      <a:srgbClr val="464CEF"/>
                    </a:solidFill>
                    <a:effectLst>
                      <a:outerShdw blurRad="254000" dist="101600" dir="5400000" algn="ctr" rotWithShape="0">
                        <a:srgbClr val="000000">
                          <a:alpha val="15000"/>
                        </a:srgbClr>
                      </a:outerShdw>
                    </a:effectLst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lt"/>
                  </a:rPr>
                  <a:t>CONTENTS.</a:t>
                </a:r>
                <a:endParaRPr lang="en-US" altLang="zh-CN" sz="2400" dirty="0">
                  <a:solidFill>
                    <a:srgbClr val="464CEF"/>
                  </a:solidFill>
                  <a:effectLst>
                    <a:outerShdw blurRad="254000" dist="101600" dir="5400000" algn="ctr" rotWithShape="0">
                      <a:srgbClr val="000000">
                        <a:alpha val="15000"/>
                      </a:srgbClr>
                    </a:outerShdw>
                  </a:effectLst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endParaRPr>
              </a:p>
            </p:txBody>
          </p:sp>
        </p:grpSp>
        <p:cxnSp>
          <p:nvCxnSpPr>
            <p:cNvPr id="8" name="直接连接符 7"/>
            <p:cNvCxnSpPr/>
            <p:nvPr/>
          </p:nvCxnSpPr>
          <p:spPr>
            <a:xfrm>
              <a:off x="4768" y="2986"/>
              <a:ext cx="1132" cy="0"/>
            </a:xfrm>
            <a:prstGeom prst="line">
              <a:avLst/>
            </a:prstGeom>
            <a:ln w="38100">
              <a:solidFill>
                <a:srgbClr val="464CE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任意多边形 88"/>
          <p:cNvSpPr/>
          <p:nvPr/>
        </p:nvSpPr>
        <p:spPr>
          <a:xfrm flipH="1">
            <a:off x="852170" y="6433820"/>
            <a:ext cx="11343640" cy="424180"/>
          </a:xfrm>
          <a:custGeom>
            <a:avLst/>
            <a:gdLst>
              <a:gd name="it" fmla="*/ h 7 12"/>
              <a:gd name="ir" fmla="*/ w 7 12"/>
              <a:gd name="ib" fmla="*/ h 11 12"/>
            </a:gdLst>
            <a:ahLst/>
            <a:cxnLst>
              <a:cxn ang="3">
                <a:pos x="l" y="t"/>
              </a:cxn>
              <a:cxn ang="cd2">
                <a:pos x="l" y="vc"/>
              </a:cxn>
              <a:cxn ang="cd4">
                <a:pos x="l" y="b"/>
              </a:cxn>
              <a:cxn ang="cd4">
                <a:pos x="hc" y="b"/>
              </a:cxn>
              <a:cxn ang="cd4">
                <a:pos x="r" y="b"/>
              </a:cxn>
              <a:cxn ang="0">
                <a:pos x="hc" y="vc"/>
              </a:cxn>
            </a:cxnLst>
            <a:rect l="l" t="t" r="r" b="b"/>
            <a:pathLst>
              <a:path w="17864" h="668">
                <a:moveTo>
                  <a:pt x="0" y="0"/>
                </a:moveTo>
                <a:lnTo>
                  <a:pt x="17073" y="0"/>
                </a:lnTo>
                <a:lnTo>
                  <a:pt x="17864" y="668"/>
                </a:lnTo>
                <a:lnTo>
                  <a:pt x="17073" y="668"/>
                </a:lnTo>
                <a:lnTo>
                  <a:pt x="0" y="668"/>
                </a:lnTo>
                <a:lnTo>
                  <a:pt x="0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1851025" y="1537970"/>
            <a:ext cx="2106930" cy="4878070"/>
            <a:chOff x="4319" y="2422"/>
            <a:chExt cx="3318" cy="7682"/>
          </a:xfrm>
        </p:grpSpPr>
        <p:cxnSp>
          <p:nvCxnSpPr>
            <p:cNvPr id="91" name="直接连接符 90"/>
            <p:cNvCxnSpPr/>
            <p:nvPr/>
          </p:nvCxnSpPr>
          <p:spPr>
            <a:xfrm flipH="1">
              <a:off x="7631" y="5736"/>
              <a:ext cx="7" cy="436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2" name="组合 91"/>
            <p:cNvGrpSpPr/>
            <p:nvPr/>
          </p:nvGrpSpPr>
          <p:grpSpPr>
            <a:xfrm>
              <a:off x="4319" y="2422"/>
              <a:ext cx="3147" cy="5085"/>
              <a:chOff x="4371" y="2422"/>
              <a:chExt cx="3147" cy="5085"/>
            </a:xfrm>
          </p:grpSpPr>
          <p:sp>
            <p:nvSpPr>
              <p:cNvPr id="93" name="Synergistically utilize technically sound portals with frictionless chains. Dramatically customize…"/>
              <p:cNvSpPr txBox="1"/>
              <p:nvPr/>
            </p:nvSpPr>
            <p:spPr>
              <a:xfrm flipH="1">
                <a:off x="4478" y="5368"/>
                <a:ext cx="2929" cy="87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square" lIns="0" tIns="0" rIns="0" bIns="0">
                <a:spAutoFit/>
              </a:bodyPr>
              <a:p>
                <a:pPr algn="l" defTabSz="412750" hangingPunct="0">
                  <a:lnSpc>
                    <a:spcPct val="150000"/>
                  </a:lnSpc>
                  <a:defRPr sz="2000" b="0">
                    <a:solidFill>
                      <a:srgbClr val="1C1F25"/>
                    </a:solidFill>
                    <a:latin typeface="Roboto Bold"/>
                    <a:ea typeface="Roboto Bold"/>
                    <a:cs typeface="Roboto Bold"/>
                    <a:sym typeface="Roboto Bold"/>
                  </a:defRPr>
                </a:pPr>
                <a:r>
                  <a:rPr lang="zh-CN" sz="2400" kern="0" dirty="0">
                    <a:solidFill>
                      <a:srgbClr val="464CEF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+mn-ea"/>
                    <a:sym typeface="+mn-lt"/>
                  </a:rPr>
                  <a:t>年度工作概述</a:t>
                </a:r>
                <a:endParaRPr lang="zh-CN" sz="2400" kern="0" dirty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94" name="文本框 93"/>
              <p:cNvSpPr txBox="1"/>
              <p:nvPr/>
            </p:nvSpPr>
            <p:spPr>
              <a:xfrm flipH="1">
                <a:off x="4371" y="6609"/>
                <a:ext cx="2125" cy="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30000"/>
                  </a:lnSpc>
                </a:pPr>
                <a:r>
                  <a:rPr lang="en-US" altLang="zh-CN" sz="1200" b="1" dirty="0">
                    <a:latin typeface="思源黑体 CN Light" panose="020B0300000000000000" charset="-122"/>
                    <a:ea typeface="思源黑体 CN Light" panose="020B0300000000000000" charset="-122"/>
                    <a:cs typeface="+mn-ea"/>
                    <a:sym typeface="+mn-lt"/>
                  </a:rPr>
                  <a:t>The end of the reporting</a:t>
                </a:r>
                <a:endParaRPr lang="en-US" altLang="zh-CN" sz="1200" b="1" dirty="0">
                  <a:latin typeface="思源黑体 CN Light" panose="020B0300000000000000" charset="-122"/>
                  <a:ea typeface="思源黑体 CN Light" panose="020B0300000000000000" charset="-122"/>
                  <a:cs typeface="+mn-ea"/>
                  <a:sym typeface="+mn-lt"/>
                </a:endParaRPr>
              </a:p>
            </p:txBody>
          </p:sp>
          <p:cxnSp>
            <p:nvCxnSpPr>
              <p:cNvPr id="95" name="直接连接符 94"/>
              <p:cNvCxnSpPr/>
              <p:nvPr/>
            </p:nvCxnSpPr>
            <p:spPr>
              <a:xfrm>
                <a:off x="4478" y="6418"/>
                <a:ext cx="563" cy="0"/>
              </a:xfrm>
              <a:prstGeom prst="line">
                <a:avLst/>
              </a:prstGeom>
              <a:ln w="38100">
                <a:solidFill>
                  <a:srgbClr val="464C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21"/>
              <p:cNvSpPr txBox="1"/>
              <p:nvPr/>
            </p:nvSpPr>
            <p:spPr>
              <a:xfrm>
                <a:off x="5154" y="2422"/>
                <a:ext cx="2364" cy="4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6600" i="1" dirty="0">
                    <a:solidFill>
                      <a:srgbClr val="464CEF">
                        <a:alpha val="17000"/>
                      </a:srgbClr>
                    </a:solidFill>
                    <a:effectLst/>
                    <a:latin typeface="思源黑体 Heavy" panose="020B0A00000000000000" charset="-122"/>
                    <a:ea typeface="思源黑体 Heavy" panose="020B0A00000000000000" charset="-122"/>
                    <a:cs typeface="思源黑体 CN Bold" panose="020B0800000000000000" charset="-122"/>
                    <a:sym typeface="+mn-lt"/>
                  </a:rPr>
                  <a:t>1</a:t>
                </a:r>
                <a:endParaRPr lang="en-US" altLang="zh-CN" sz="16600" i="1" dirty="0">
                  <a:solidFill>
                    <a:srgbClr val="464CEF">
                      <a:alpha val="17000"/>
                    </a:srgbClr>
                  </a:solidFill>
                  <a:effectLst/>
                  <a:latin typeface="思源黑体 Heavy" panose="020B0A00000000000000" charset="-122"/>
                  <a:ea typeface="思源黑体 Heavy" panose="020B0A00000000000000" charset="-122"/>
                  <a:cs typeface="思源黑体 CN Bold" panose="020B0800000000000000" charset="-122"/>
                  <a:sym typeface="+mn-lt"/>
                </a:endParaRPr>
              </a:p>
            </p:txBody>
          </p:sp>
        </p:grpSp>
      </p:grpSp>
      <p:grpSp>
        <p:nvGrpSpPr>
          <p:cNvPr id="97" name="组合 96"/>
          <p:cNvGrpSpPr/>
          <p:nvPr/>
        </p:nvGrpSpPr>
        <p:grpSpPr>
          <a:xfrm>
            <a:off x="4226560" y="1537970"/>
            <a:ext cx="2107565" cy="4878070"/>
            <a:chOff x="4319" y="2422"/>
            <a:chExt cx="3319" cy="7682"/>
          </a:xfrm>
        </p:grpSpPr>
        <p:cxnSp>
          <p:nvCxnSpPr>
            <p:cNvPr id="98" name="直接连接符 97"/>
            <p:cNvCxnSpPr/>
            <p:nvPr/>
          </p:nvCxnSpPr>
          <p:spPr>
            <a:xfrm flipH="1">
              <a:off x="7631" y="5736"/>
              <a:ext cx="7" cy="436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9" name="组合 98"/>
            <p:cNvGrpSpPr/>
            <p:nvPr/>
          </p:nvGrpSpPr>
          <p:grpSpPr>
            <a:xfrm>
              <a:off x="4319" y="2422"/>
              <a:ext cx="3147" cy="5086"/>
              <a:chOff x="4371" y="2422"/>
              <a:chExt cx="3147" cy="5086"/>
            </a:xfrm>
          </p:grpSpPr>
          <p:sp>
            <p:nvSpPr>
              <p:cNvPr id="100" name="Synergistically utilize technically sound portals with frictionless chains. Dramatically customize…"/>
              <p:cNvSpPr txBox="1"/>
              <p:nvPr/>
            </p:nvSpPr>
            <p:spPr>
              <a:xfrm flipH="1">
                <a:off x="4478" y="5368"/>
                <a:ext cx="2929" cy="87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square" lIns="0" tIns="0" rIns="0" bIns="0">
                <a:spAutoFit/>
              </a:bodyPr>
              <a:p>
                <a:pPr algn="l" defTabSz="412750" hangingPunct="0">
                  <a:lnSpc>
                    <a:spcPct val="150000"/>
                  </a:lnSpc>
                  <a:defRPr sz="2000" b="0">
                    <a:solidFill>
                      <a:srgbClr val="1C1F25"/>
                    </a:solidFill>
                    <a:latin typeface="Roboto Bold"/>
                    <a:ea typeface="Roboto Bold"/>
                    <a:cs typeface="Roboto Bold"/>
                    <a:sym typeface="Roboto Bold"/>
                  </a:defRPr>
                </a:pPr>
                <a:r>
                  <a:rPr lang="zh-CN" sz="2400" kern="0" dirty="0">
                    <a:solidFill>
                      <a:srgbClr val="464CEF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+mn-ea"/>
                    <a:sym typeface="+mn-lt"/>
                  </a:rPr>
                  <a:t>工作完成情况</a:t>
                </a:r>
                <a:endParaRPr lang="zh-CN" sz="2400" kern="0" dirty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101" name="文本框 100"/>
              <p:cNvSpPr txBox="1"/>
              <p:nvPr/>
            </p:nvSpPr>
            <p:spPr>
              <a:xfrm flipH="1">
                <a:off x="4371" y="6609"/>
                <a:ext cx="2125" cy="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30000"/>
                  </a:lnSpc>
                </a:pPr>
                <a:r>
                  <a:rPr lang="en-US" altLang="zh-CN" sz="1200" b="1" dirty="0">
                    <a:latin typeface="思源黑体 CN Light" panose="020B0300000000000000" charset="-122"/>
                    <a:ea typeface="思源黑体 CN Light" panose="020B0300000000000000" charset="-122"/>
                    <a:cs typeface="+mn-ea"/>
                    <a:sym typeface="+mn-lt"/>
                  </a:rPr>
                  <a:t>The end of the reporting</a:t>
                </a:r>
                <a:endParaRPr lang="en-US" altLang="zh-CN" sz="1200" b="1" dirty="0">
                  <a:latin typeface="思源黑体 CN Light" panose="020B0300000000000000" charset="-122"/>
                  <a:ea typeface="思源黑体 CN Light" panose="020B0300000000000000" charset="-122"/>
                  <a:cs typeface="+mn-ea"/>
                  <a:sym typeface="+mn-lt"/>
                </a:endParaRPr>
              </a:p>
            </p:txBody>
          </p:sp>
          <p:cxnSp>
            <p:nvCxnSpPr>
              <p:cNvPr id="102" name="直接连接符 101"/>
              <p:cNvCxnSpPr/>
              <p:nvPr/>
            </p:nvCxnSpPr>
            <p:spPr>
              <a:xfrm>
                <a:off x="4478" y="6418"/>
                <a:ext cx="563" cy="0"/>
              </a:xfrm>
              <a:prstGeom prst="line">
                <a:avLst/>
              </a:prstGeom>
              <a:ln w="38100">
                <a:solidFill>
                  <a:srgbClr val="464C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TextBox 21"/>
              <p:cNvSpPr txBox="1"/>
              <p:nvPr/>
            </p:nvSpPr>
            <p:spPr>
              <a:xfrm>
                <a:off x="5154" y="2422"/>
                <a:ext cx="2364" cy="4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6600" i="1" dirty="0">
                    <a:solidFill>
                      <a:srgbClr val="464CEF">
                        <a:alpha val="17000"/>
                      </a:srgbClr>
                    </a:solidFill>
                    <a:effectLst/>
                    <a:latin typeface="思源黑体 Heavy" panose="020B0A00000000000000" charset="-122"/>
                    <a:ea typeface="思源黑体 Heavy" panose="020B0A00000000000000" charset="-122"/>
                    <a:cs typeface="思源黑体 CN Bold" panose="020B0800000000000000" charset="-122"/>
                    <a:sym typeface="+mn-lt"/>
                  </a:rPr>
                  <a:t>2</a:t>
                </a:r>
                <a:endParaRPr lang="en-US" altLang="zh-CN" sz="16600" i="1" dirty="0">
                  <a:solidFill>
                    <a:srgbClr val="464CEF">
                      <a:alpha val="17000"/>
                    </a:srgbClr>
                  </a:solidFill>
                  <a:effectLst/>
                  <a:latin typeface="思源黑体 Heavy" panose="020B0A00000000000000" charset="-122"/>
                  <a:ea typeface="思源黑体 Heavy" panose="020B0A00000000000000" charset="-122"/>
                  <a:cs typeface="思源黑体 CN Bold" panose="020B0800000000000000" charset="-122"/>
                  <a:sym typeface="+mn-lt"/>
                </a:endParaRPr>
              </a:p>
            </p:txBody>
          </p:sp>
        </p:grpSp>
      </p:grpSp>
      <p:grpSp>
        <p:nvGrpSpPr>
          <p:cNvPr id="104" name="组合 103"/>
          <p:cNvGrpSpPr/>
          <p:nvPr/>
        </p:nvGrpSpPr>
        <p:grpSpPr>
          <a:xfrm>
            <a:off x="6602095" y="1537970"/>
            <a:ext cx="2107565" cy="4878070"/>
            <a:chOff x="4319" y="2422"/>
            <a:chExt cx="3319" cy="7682"/>
          </a:xfrm>
        </p:grpSpPr>
        <p:cxnSp>
          <p:nvCxnSpPr>
            <p:cNvPr id="105" name="直接连接符 104"/>
            <p:cNvCxnSpPr/>
            <p:nvPr/>
          </p:nvCxnSpPr>
          <p:spPr>
            <a:xfrm flipH="1">
              <a:off x="7631" y="5736"/>
              <a:ext cx="7" cy="436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6" name="组合 105"/>
            <p:cNvGrpSpPr/>
            <p:nvPr/>
          </p:nvGrpSpPr>
          <p:grpSpPr>
            <a:xfrm>
              <a:off x="4319" y="2422"/>
              <a:ext cx="3147" cy="5086"/>
              <a:chOff x="4371" y="2422"/>
              <a:chExt cx="3147" cy="5086"/>
            </a:xfrm>
          </p:grpSpPr>
          <p:sp>
            <p:nvSpPr>
              <p:cNvPr id="107" name="Synergistically utilize technically sound portals with frictionless chains. Dramatically customize…"/>
              <p:cNvSpPr txBox="1"/>
              <p:nvPr/>
            </p:nvSpPr>
            <p:spPr>
              <a:xfrm flipH="1">
                <a:off x="4478" y="5368"/>
                <a:ext cx="2929" cy="87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square" lIns="0" tIns="0" rIns="0" bIns="0">
                <a:spAutoFit/>
              </a:bodyPr>
              <a:p>
                <a:pPr algn="l" defTabSz="412750" hangingPunct="0">
                  <a:lnSpc>
                    <a:spcPct val="150000"/>
                  </a:lnSpc>
                  <a:defRPr sz="2000" b="0">
                    <a:solidFill>
                      <a:srgbClr val="1C1F25"/>
                    </a:solidFill>
                    <a:latin typeface="Roboto Bold"/>
                    <a:ea typeface="Roboto Bold"/>
                    <a:cs typeface="Roboto Bold"/>
                    <a:sym typeface="Roboto Bold"/>
                  </a:defRPr>
                </a:pPr>
                <a:r>
                  <a:rPr lang="zh-CN" sz="2400" kern="0" dirty="0">
                    <a:solidFill>
                      <a:srgbClr val="464CEF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+mn-ea"/>
                    <a:sym typeface="+mn-lt"/>
                  </a:rPr>
                  <a:t>成功项目展示</a:t>
                </a:r>
                <a:endParaRPr lang="zh-CN" sz="2400" kern="0" dirty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108" name="文本框 107"/>
              <p:cNvSpPr txBox="1"/>
              <p:nvPr/>
            </p:nvSpPr>
            <p:spPr>
              <a:xfrm flipH="1">
                <a:off x="4371" y="6609"/>
                <a:ext cx="2125" cy="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30000"/>
                  </a:lnSpc>
                </a:pPr>
                <a:r>
                  <a:rPr lang="en-US" altLang="zh-CN" sz="1200" b="1" dirty="0">
                    <a:latin typeface="思源黑体 CN Light" panose="020B0300000000000000" charset="-122"/>
                    <a:ea typeface="思源黑体 CN Light" panose="020B0300000000000000" charset="-122"/>
                    <a:cs typeface="+mn-ea"/>
                    <a:sym typeface="+mn-lt"/>
                  </a:rPr>
                  <a:t>The end of the reporting</a:t>
                </a:r>
                <a:endParaRPr lang="en-US" altLang="zh-CN" sz="1200" b="1" dirty="0">
                  <a:latin typeface="思源黑体 CN Light" panose="020B0300000000000000" charset="-122"/>
                  <a:ea typeface="思源黑体 CN Light" panose="020B0300000000000000" charset="-122"/>
                  <a:cs typeface="+mn-ea"/>
                  <a:sym typeface="+mn-lt"/>
                </a:endParaRPr>
              </a:p>
            </p:txBody>
          </p:sp>
          <p:cxnSp>
            <p:nvCxnSpPr>
              <p:cNvPr id="109" name="直接连接符 108"/>
              <p:cNvCxnSpPr/>
              <p:nvPr/>
            </p:nvCxnSpPr>
            <p:spPr>
              <a:xfrm>
                <a:off x="4478" y="6418"/>
                <a:ext cx="563" cy="0"/>
              </a:xfrm>
              <a:prstGeom prst="line">
                <a:avLst/>
              </a:prstGeom>
              <a:ln w="38100">
                <a:solidFill>
                  <a:srgbClr val="464C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TextBox 21"/>
              <p:cNvSpPr txBox="1"/>
              <p:nvPr/>
            </p:nvSpPr>
            <p:spPr>
              <a:xfrm>
                <a:off x="5154" y="2422"/>
                <a:ext cx="2364" cy="4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6600" i="1" dirty="0">
                    <a:solidFill>
                      <a:srgbClr val="464CEF">
                        <a:alpha val="17000"/>
                      </a:srgbClr>
                    </a:solidFill>
                    <a:effectLst/>
                    <a:latin typeface="思源黑体 Heavy" panose="020B0A00000000000000" charset="-122"/>
                    <a:ea typeface="思源黑体 Heavy" panose="020B0A00000000000000" charset="-122"/>
                    <a:cs typeface="思源黑体 CN Bold" panose="020B0800000000000000" charset="-122"/>
                    <a:sym typeface="+mn-lt"/>
                  </a:rPr>
                  <a:t>3</a:t>
                </a:r>
                <a:endParaRPr lang="en-US" altLang="zh-CN" sz="16600" i="1" dirty="0">
                  <a:solidFill>
                    <a:srgbClr val="464CEF">
                      <a:alpha val="17000"/>
                    </a:srgbClr>
                  </a:solidFill>
                  <a:effectLst/>
                  <a:latin typeface="思源黑体 Heavy" panose="020B0A00000000000000" charset="-122"/>
                  <a:ea typeface="思源黑体 Heavy" panose="020B0A00000000000000" charset="-122"/>
                  <a:cs typeface="思源黑体 CN Bold" panose="020B0800000000000000" charset="-122"/>
                  <a:sym typeface="+mn-lt"/>
                </a:endParaRPr>
              </a:p>
            </p:txBody>
          </p:sp>
        </p:grpSp>
      </p:grpSp>
      <p:grpSp>
        <p:nvGrpSpPr>
          <p:cNvPr id="111" name="组合 110"/>
          <p:cNvGrpSpPr/>
          <p:nvPr/>
        </p:nvGrpSpPr>
        <p:grpSpPr>
          <a:xfrm>
            <a:off x="8977630" y="1537970"/>
            <a:ext cx="2107565" cy="4878070"/>
            <a:chOff x="4319" y="2422"/>
            <a:chExt cx="3319" cy="7682"/>
          </a:xfrm>
        </p:grpSpPr>
        <p:cxnSp>
          <p:nvCxnSpPr>
            <p:cNvPr id="112" name="直接连接符 111"/>
            <p:cNvCxnSpPr/>
            <p:nvPr/>
          </p:nvCxnSpPr>
          <p:spPr>
            <a:xfrm flipH="1">
              <a:off x="7631" y="5736"/>
              <a:ext cx="7" cy="436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组合 112"/>
            <p:cNvGrpSpPr/>
            <p:nvPr/>
          </p:nvGrpSpPr>
          <p:grpSpPr>
            <a:xfrm>
              <a:off x="4319" y="2422"/>
              <a:ext cx="3147" cy="5086"/>
              <a:chOff x="4371" y="2422"/>
              <a:chExt cx="3147" cy="5086"/>
            </a:xfrm>
          </p:grpSpPr>
          <p:sp>
            <p:nvSpPr>
              <p:cNvPr id="114" name="Synergistically utilize technically sound portals with frictionless chains. Dramatically customize…"/>
              <p:cNvSpPr txBox="1"/>
              <p:nvPr/>
            </p:nvSpPr>
            <p:spPr>
              <a:xfrm flipH="1">
                <a:off x="4478" y="5368"/>
                <a:ext cx="2929" cy="87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square" lIns="0" tIns="0" rIns="0" bIns="0">
                <a:spAutoFit/>
              </a:bodyPr>
              <a:p>
                <a:pPr algn="l" defTabSz="412750" hangingPunct="0">
                  <a:lnSpc>
                    <a:spcPct val="150000"/>
                  </a:lnSpc>
                  <a:defRPr sz="2000" b="0">
                    <a:solidFill>
                      <a:srgbClr val="1C1F25"/>
                    </a:solidFill>
                    <a:latin typeface="Roboto Bold"/>
                    <a:ea typeface="Roboto Bold"/>
                    <a:cs typeface="Roboto Bold"/>
                    <a:sym typeface="Roboto Bold"/>
                  </a:defRPr>
                </a:pPr>
                <a:r>
                  <a:rPr lang="zh-CN" sz="2400" kern="0" dirty="0">
                    <a:solidFill>
                      <a:srgbClr val="464CEF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+mn-ea"/>
                    <a:sym typeface="+mn-lt"/>
                  </a:rPr>
                  <a:t>工作存在不足</a:t>
                </a:r>
                <a:endParaRPr lang="zh-CN" sz="2400" kern="0" dirty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115" name="文本框 114"/>
              <p:cNvSpPr txBox="1"/>
              <p:nvPr/>
            </p:nvSpPr>
            <p:spPr>
              <a:xfrm flipH="1">
                <a:off x="4371" y="6609"/>
                <a:ext cx="2125" cy="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30000"/>
                  </a:lnSpc>
                </a:pPr>
                <a:r>
                  <a:rPr lang="en-US" altLang="zh-CN" sz="1200" b="1" dirty="0">
                    <a:latin typeface="思源黑体 CN Light" panose="020B0300000000000000" charset="-122"/>
                    <a:ea typeface="思源黑体 CN Light" panose="020B0300000000000000" charset="-122"/>
                    <a:cs typeface="+mn-ea"/>
                    <a:sym typeface="+mn-lt"/>
                  </a:rPr>
                  <a:t>The end of the reporting</a:t>
                </a:r>
                <a:endParaRPr lang="en-US" altLang="zh-CN" sz="1200" b="1" dirty="0">
                  <a:latin typeface="思源黑体 CN Light" panose="020B0300000000000000" charset="-122"/>
                  <a:ea typeface="思源黑体 CN Light" panose="020B0300000000000000" charset="-122"/>
                  <a:cs typeface="+mn-ea"/>
                  <a:sym typeface="+mn-lt"/>
                </a:endParaRPr>
              </a:p>
            </p:txBody>
          </p:sp>
          <p:cxnSp>
            <p:nvCxnSpPr>
              <p:cNvPr id="116" name="直接连接符 115"/>
              <p:cNvCxnSpPr/>
              <p:nvPr/>
            </p:nvCxnSpPr>
            <p:spPr>
              <a:xfrm>
                <a:off x="4478" y="6418"/>
                <a:ext cx="563" cy="0"/>
              </a:xfrm>
              <a:prstGeom prst="line">
                <a:avLst/>
              </a:prstGeom>
              <a:ln w="38100">
                <a:solidFill>
                  <a:srgbClr val="464C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TextBox 21"/>
              <p:cNvSpPr txBox="1"/>
              <p:nvPr/>
            </p:nvSpPr>
            <p:spPr>
              <a:xfrm>
                <a:off x="5154" y="2422"/>
                <a:ext cx="2364" cy="4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6600" i="1" dirty="0">
                    <a:solidFill>
                      <a:srgbClr val="464CEF">
                        <a:alpha val="17000"/>
                      </a:srgbClr>
                    </a:solidFill>
                    <a:effectLst/>
                    <a:latin typeface="思源黑体 Heavy" panose="020B0A00000000000000" charset="-122"/>
                    <a:ea typeface="思源黑体 Heavy" panose="020B0A00000000000000" charset="-122"/>
                    <a:cs typeface="思源黑体 CN Bold" panose="020B0800000000000000" charset="-122"/>
                    <a:sym typeface="+mn-lt"/>
                  </a:rPr>
                  <a:t>4</a:t>
                </a:r>
                <a:endParaRPr lang="en-US" altLang="zh-CN" sz="16600" i="1" dirty="0">
                  <a:solidFill>
                    <a:srgbClr val="464CEF">
                      <a:alpha val="17000"/>
                    </a:srgbClr>
                  </a:solidFill>
                  <a:effectLst/>
                  <a:latin typeface="思源黑体 Heavy" panose="020B0A00000000000000" charset="-122"/>
                  <a:ea typeface="思源黑体 Heavy" panose="020B0A00000000000000" charset="-122"/>
                  <a:cs typeface="思源黑体 CN Bold" panose="020B0800000000000000" charset="-122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bldLvl="0" animBg="1"/>
      <p:bldP spid="89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altLang="en-US" sz="2200" b="1" kern="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工作存在不足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556633" y="3006672"/>
            <a:ext cx="4758105" cy="3396766"/>
            <a:chOff x="3572131" y="2526224"/>
            <a:chExt cx="4758105" cy="3396766"/>
          </a:xfrm>
        </p:grpSpPr>
        <p:grpSp>
          <p:nvGrpSpPr>
            <p:cNvPr id="39" name="组合 38"/>
            <p:cNvGrpSpPr/>
            <p:nvPr/>
          </p:nvGrpSpPr>
          <p:grpSpPr>
            <a:xfrm>
              <a:off x="3572131" y="2526224"/>
              <a:ext cx="4758105" cy="3396766"/>
              <a:chOff x="5571414" y="2502513"/>
              <a:chExt cx="3206514" cy="2289100"/>
            </a:xfrm>
          </p:grpSpPr>
          <p:sp>
            <p:nvSpPr>
              <p:cNvPr id="40" name="任意多边形 39"/>
              <p:cNvSpPr/>
              <p:nvPr/>
            </p:nvSpPr>
            <p:spPr>
              <a:xfrm rot="3643891">
                <a:off x="5485695" y="3380176"/>
                <a:ext cx="1497156" cy="1325718"/>
              </a:xfrm>
              <a:custGeom>
                <a:avLst/>
                <a:gdLst>
                  <a:gd name="connsiteX0" fmla="*/ 44371 w 1497156"/>
                  <a:gd name="connsiteY0" fmla="*/ 403650 h 1325718"/>
                  <a:gd name="connsiteX1" fmla="*/ 1497156 w 1497156"/>
                  <a:gd name="connsiteY1" fmla="*/ 0 h 1325718"/>
                  <a:gd name="connsiteX2" fmla="*/ 758250 w 1497156"/>
                  <a:gd name="connsiteY2" fmla="*/ 1318414 h 1325718"/>
                  <a:gd name="connsiteX3" fmla="*/ 685800 w 1497156"/>
                  <a:gd name="connsiteY3" fmla="*/ 1325718 h 1325718"/>
                  <a:gd name="connsiteX4" fmla="*/ 0 w 1497156"/>
                  <a:gd name="connsiteY4" fmla="*/ 639918 h 1325718"/>
                  <a:gd name="connsiteX5" fmla="*/ 13933 w 1497156"/>
                  <a:gd name="connsiteY5" fmla="*/ 501706 h 1325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97156" h="1325718">
                    <a:moveTo>
                      <a:pt x="44371" y="403650"/>
                    </a:moveTo>
                    <a:lnTo>
                      <a:pt x="1497156" y="0"/>
                    </a:lnTo>
                    <a:lnTo>
                      <a:pt x="758250" y="1318414"/>
                    </a:lnTo>
                    <a:lnTo>
                      <a:pt x="685800" y="1325718"/>
                    </a:lnTo>
                    <a:cubicBezTo>
                      <a:pt x="307043" y="1325718"/>
                      <a:pt x="0" y="1018675"/>
                      <a:pt x="0" y="639918"/>
                    </a:cubicBezTo>
                    <a:cubicBezTo>
                      <a:pt x="0" y="592574"/>
                      <a:pt x="4797" y="546350"/>
                      <a:pt x="13933" y="501706"/>
                    </a:cubicBezTo>
                    <a:close/>
                  </a:path>
                </a:pathLst>
              </a:custGeom>
              <a:solidFill>
                <a:srgbClr val="464C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rgbClr val="00823E"/>
                  </a:solidFill>
                </a:endParaRPr>
              </a:p>
            </p:txBody>
          </p:sp>
          <p:sp>
            <p:nvSpPr>
              <p:cNvPr id="41" name="任意多边形 40"/>
              <p:cNvSpPr/>
              <p:nvPr/>
            </p:nvSpPr>
            <p:spPr>
              <a:xfrm rot="6135568">
                <a:off x="5996100" y="2905062"/>
                <a:ext cx="1421511" cy="1274173"/>
              </a:xfrm>
              <a:custGeom>
                <a:avLst/>
                <a:gdLst>
                  <a:gd name="connsiteX0" fmla="*/ 14435 w 1437414"/>
                  <a:gd name="connsiteY0" fmla="*/ 785052 h 1301671"/>
                  <a:gd name="connsiteX1" fmla="*/ 0 w 1437414"/>
                  <a:gd name="connsiteY1" fmla="*/ 652207 h 1301671"/>
                  <a:gd name="connsiteX2" fmla="*/ 10443 w 1437414"/>
                  <a:gd name="connsiteY2" fmla="*/ 556102 h 1301671"/>
                  <a:gd name="connsiteX3" fmla="*/ 1437414 w 1437414"/>
                  <a:gd name="connsiteY3" fmla="*/ 0 h 1301671"/>
                  <a:gd name="connsiteX4" fmla="*/ 1436623 w 1437414"/>
                  <a:gd name="connsiteY4" fmla="*/ 20656 h 1301671"/>
                  <a:gd name="connsiteX5" fmla="*/ 606778 w 1437414"/>
                  <a:gd name="connsiteY5" fmla="*/ 1301671 h 1301671"/>
                  <a:gd name="connsiteX6" fmla="*/ 567332 w 1437414"/>
                  <a:gd name="connsiteY6" fmla="*/ 1297982 h 1301671"/>
                  <a:gd name="connsiteX7" fmla="*/ 14435 w 1437414"/>
                  <a:gd name="connsiteY7" fmla="*/ 785052 h 1301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7414" h="1301671">
                    <a:moveTo>
                      <a:pt x="14435" y="785052"/>
                    </a:moveTo>
                    <a:cubicBezTo>
                      <a:pt x="4970" y="742142"/>
                      <a:pt x="0" y="697713"/>
                      <a:pt x="0" y="652207"/>
                    </a:cubicBezTo>
                    <a:lnTo>
                      <a:pt x="10443" y="556102"/>
                    </a:lnTo>
                    <a:lnTo>
                      <a:pt x="1437414" y="0"/>
                    </a:lnTo>
                    <a:lnTo>
                      <a:pt x="1436623" y="20656"/>
                    </a:lnTo>
                    <a:lnTo>
                      <a:pt x="606778" y="1301671"/>
                    </a:lnTo>
                    <a:lnTo>
                      <a:pt x="567332" y="1297982"/>
                    </a:lnTo>
                    <a:cubicBezTo>
                      <a:pt x="289810" y="1245298"/>
                      <a:pt x="71225" y="1042513"/>
                      <a:pt x="14435" y="785052"/>
                    </a:cubicBezTo>
                    <a:close/>
                  </a:path>
                </a:pathLst>
              </a:custGeom>
              <a:solidFill>
                <a:srgbClr val="464CE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rgbClr val="00823E"/>
                  </a:solidFill>
                </a:endParaRPr>
              </a:p>
            </p:txBody>
          </p:sp>
          <p:sp>
            <p:nvSpPr>
              <p:cNvPr id="42" name="任意多边形 41"/>
              <p:cNvSpPr/>
              <p:nvPr/>
            </p:nvSpPr>
            <p:spPr>
              <a:xfrm rot="9403555">
                <a:off x="6785452" y="2502513"/>
                <a:ext cx="1623184" cy="1623184"/>
              </a:xfrm>
              <a:custGeom>
                <a:avLst/>
                <a:gdLst>
                  <a:gd name="connsiteX0" fmla="*/ 495683 w 1623184"/>
                  <a:gd name="connsiteY0" fmla="*/ 1559405 h 1623184"/>
                  <a:gd name="connsiteX1" fmla="*/ 0 w 1623184"/>
                  <a:gd name="connsiteY1" fmla="*/ 811592 h 1623184"/>
                  <a:gd name="connsiteX2" fmla="*/ 1 w 1623184"/>
                  <a:gd name="connsiteY2" fmla="*/ 811592 h 1623184"/>
                  <a:gd name="connsiteX3" fmla="*/ 16490 w 1623184"/>
                  <a:gd name="connsiteY3" fmla="*/ 648028 h 1623184"/>
                  <a:gd name="connsiteX4" fmla="*/ 30239 w 1623184"/>
                  <a:gd name="connsiteY4" fmla="*/ 594554 h 1623184"/>
                  <a:gd name="connsiteX5" fmla="*/ 1599473 w 1623184"/>
                  <a:gd name="connsiteY5" fmla="*/ 0 h 1623184"/>
                  <a:gd name="connsiteX6" fmla="*/ 1623184 w 1623184"/>
                  <a:gd name="connsiteY6" fmla="*/ 0 h 1623184"/>
                  <a:gd name="connsiteX7" fmla="*/ 1623184 w 1623184"/>
                  <a:gd name="connsiteY7" fmla="*/ 48244 h 1623184"/>
                  <a:gd name="connsiteX8" fmla="*/ 1246509 w 1623184"/>
                  <a:gd name="connsiteY8" fmla="*/ 1494810 h 1623184"/>
                  <a:gd name="connsiteX9" fmla="*/ 1127500 w 1623184"/>
                  <a:gd name="connsiteY9" fmla="*/ 1559405 h 1623184"/>
                  <a:gd name="connsiteX10" fmla="*/ 811592 w 1623184"/>
                  <a:gd name="connsiteY10" fmla="*/ 1623184 h 1623184"/>
                  <a:gd name="connsiteX11" fmla="*/ 495683 w 1623184"/>
                  <a:gd name="connsiteY11" fmla="*/ 1559405 h 1623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23184" h="1623184">
                    <a:moveTo>
                      <a:pt x="495683" y="1559405"/>
                    </a:moveTo>
                    <a:cubicBezTo>
                      <a:pt x="204391" y="1436199"/>
                      <a:pt x="0" y="1147764"/>
                      <a:pt x="0" y="811592"/>
                    </a:cubicBezTo>
                    <a:lnTo>
                      <a:pt x="1" y="811592"/>
                    </a:lnTo>
                    <a:cubicBezTo>
                      <a:pt x="1" y="755563"/>
                      <a:pt x="5678" y="700860"/>
                      <a:pt x="16490" y="648028"/>
                    </a:cubicBezTo>
                    <a:lnTo>
                      <a:pt x="30239" y="594554"/>
                    </a:lnTo>
                    <a:lnTo>
                      <a:pt x="1599473" y="0"/>
                    </a:lnTo>
                    <a:lnTo>
                      <a:pt x="1623184" y="0"/>
                    </a:lnTo>
                    <a:lnTo>
                      <a:pt x="1623184" y="48244"/>
                    </a:lnTo>
                    <a:lnTo>
                      <a:pt x="1246509" y="1494810"/>
                    </a:lnTo>
                    <a:lnTo>
                      <a:pt x="1127500" y="1559405"/>
                    </a:lnTo>
                    <a:cubicBezTo>
                      <a:pt x="1030403" y="1600474"/>
                      <a:pt x="923650" y="1623184"/>
                      <a:pt x="811592" y="1623184"/>
                    </a:cubicBezTo>
                    <a:cubicBezTo>
                      <a:pt x="699534" y="1623184"/>
                      <a:pt x="592781" y="1600474"/>
                      <a:pt x="495683" y="1559405"/>
                    </a:cubicBezTo>
                    <a:close/>
                  </a:path>
                </a:pathLst>
              </a:custGeom>
              <a:solidFill>
                <a:srgbClr val="464CE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rgbClr val="00823E"/>
                  </a:solidFill>
                </a:endParaRPr>
              </a:p>
            </p:txBody>
          </p:sp>
          <p:sp>
            <p:nvSpPr>
              <p:cNvPr id="43" name="任意多边形 42"/>
              <p:cNvSpPr/>
              <p:nvPr/>
            </p:nvSpPr>
            <p:spPr>
              <a:xfrm rot="11693022">
                <a:off x="7341375" y="3133455"/>
                <a:ext cx="1436553" cy="1441156"/>
              </a:xfrm>
              <a:custGeom>
                <a:avLst/>
                <a:gdLst>
                  <a:gd name="connsiteX0" fmla="*/ 553066 w 1436553"/>
                  <a:gd name="connsiteY0" fmla="*/ 1441156 h 1441156"/>
                  <a:gd name="connsiteX1" fmla="*/ 458813 w 1436553"/>
                  <a:gd name="connsiteY1" fmla="*/ 1412040 h 1441156"/>
                  <a:gd name="connsiteX2" fmla="*/ 0 w 1436553"/>
                  <a:gd name="connsiteY2" fmla="*/ 723189 h 1441156"/>
                  <a:gd name="connsiteX3" fmla="*/ 1 w 1436553"/>
                  <a:gd name="connsiteY3" fmla="*/ 723189 h 1441156"/>
                  <a:gd name="connsiteX4" fmla="*/ 59036 w 1436553"/>
                  <a:gd name="connsiteY4" fmla="*/ 432189 h 1441156"/>
                  <a:gd name="connsiteX5" fmla="*/ 101186 w 1436553"/>
                  <a:gd name="connsiteY5" fmla="*/ 354907 h 1441156"/>
                  <a:gd name="connsiteX6" fmla="*/ 1436553 w 1436553"/>
                  <a:gd name="connsiteY6" fmla="*/ 0 h 1441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36553" h="1441156">
                    <a:moveTo>
                      <a:pt x="553066" y="1441156"/>
                    </a:moveTo>
                    <a:lnTo>
                      <a:pt x="458813" y="1412040"/>
                    </a:lnTo>
                    <a:cubicBezTo>
                      <a:pt x="189188" y="1298548"/>
                      <a:pt x="-1" y="1032856"/>
                      <a:pt x="0" y="723189"/>
                    </a:cubicBezTo>
                    <a:lnTo>
                      <a:pt x="1" y="723189"/>
                    </a:lnTo>
                    <a:cubicBezTo>
                      <a:pt x="0" y="619967"/>
                      <a:pt x="21022" y="521630"/>
                      <a:pt x="59036" y="432189"/>
                    </a:cubicBezTo>
                    <a:lnTo>
                      <a:pt x="101186" y="354907"/>
                    </a:lnTo>
                    <a:lnTo>
                      <a:pt x="1436553" y="0"/>
                    </a:lnTo>
                    <a:close/>
                  </a:path>
                </a:pathLst>
              </a:custGeom>
              <a:solidFill>
                <a:srgbClr val="464CE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rgbClr val="00823E"/>
                  </a:solidFill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4055148" y="4418485"/>
              <a:ext cx="476250" cy="393700"/>
              <a:chOff x="6278563" y="5948363"/>
              <a:chExt cx="476250" cy="393700"/>
            </a:xfrm>
          </p:grpSpPr>
          <p:sp>
            <p:nvSpPr>
              <p:cNvPr id="45" name="Freeform 64"/>
              <p:cNvSpPr/>
              <p:nvPr/>
            </p:nvSpPr>
            <p:spPr bwMode="auto">
              <a:xfrm>
                <a:off x="6357938" y="6065838"/>
                <a:ext cx="98425" cy="138112"/>
              </a:xfrm>
              <a:custGeom>
                <a:avLst/>
                <a:gdLst>
                  <a:gd name="T0" fmla="*/ 28 w 40"/>
                  <a:gd name="T1" fmla="*/ 23 h 56"/>
                  <a:gd name="T2" fmla="*/ 28 w 40"/>
                  <a:gd name="T3" fmla="*/ 8 h 56"/>
                  <a:gd name="T4" fmla="*/ 20 w 40"/>
                  <a:gd name="T5" fmla="*/ 0 h 56"/>
                  <a:gd name="T6" fmla="*/ 12 w 40"/>
                  <a:gd name="T7" fmla="*/ 8 h 56"/>
                  <a:gd name="T8" fmla="*/ 12 w 40"/>
                  <a:gd name="T9" fmla="*/ 23 h 56"/>
                  <a:gd name="T10" fmla="*/ 16 w 40"/>
                  <a:gd name="T11" fmla="*/ 30 h 56"/>
                  <a:gd name="T12" fmla="*/ 16 w 40"/>
                  <a:gd name="T13" fmla="*/ 33 h 56"/>
                  <a:gd name="T14" fmla="*/ 14 w 40"/>
                  <a:gd name="T15" fmla="*/ 35 h 56"/>
                  <a:gd name="T16" fmla="*/ 0 w 40"/>
                  <a:gd name="T17" fmla="*/ 42 h 56"/>
                  <a:gd name="T18" fmla="*/ 0 w 40"/>
                  <a:gd name="T19" fmla="*/ 52 h 56"/>
                  <a:gd name="T20" fmla="*/ 4 w 40"/>
                  <a:gd name="T21" fmla="*/ 56 h 56"/>
                  <a:gd name="T22" fmla="*/ 36 w 40"/>
                  <a:gd name="T23" fmla="*/ 56 h 56"/>
                  <a:gd name="T24" fmla="*/ 40 w 40"/>
                  <a:gd name="T25" fmla="*/ 52 h 56"/>
                  <a:gd name="T26" fmla="*/ 40 w 40"/>
                  <a:gd name="T27" fmla="*/ 42 h 56"/>
                  <a:gd name="T28" fmla="*/ 24 w 40"/>
                  <a:gd name="T29" fmla="*/ 30 h 56"/>
                  <a:gd name="T30" fmla="*/ 28 w 40"/>
                  <a:gd name="T31" fmla="*/ 2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0" h="56">
                    <a:moveTo>
                      <a:pt x="28" y="23"/>
                    </a:moveTo>
                    <a:cubicBezTo>
                      <a:pt x="28" y="8"/>
                      <a:pt x="28" y="8"/>
                      <a:pt x="28" y="8"/>
                    </a:cubicBezTo>
                    <a:cubicBezTo>
                      <a:pt x="28" y="3"/>
                      <a:pt x="25" y="0"/>
                      <a:pt x="20" y="0"/>
                    </a:cubicBezTo>
                    <a:cubicBezTo>
                      <a:pt x="16" y="0"/>
                      <a:pt x="12" y="3"/>
                      <a:pt x="12" y="8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1"/>
                      <a:pt x="17" y="32"/>
                      <a:pt x="16" y="33"/>
                    </a:cubicBezTo>
                    <a:cubicBezTo>
                      <a:pt x="16" y="34"/>
                      <a:pt x="15" y="35"/>
                      <a:pt x="14" y="35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4"/>
                      <a:pt x="2" y="56"/>
                      <a:pt x="4" y="56"/>
                    </a:cubicBezTo>
                    <a:cubicBezTo>
                      <a:pt x="36" y="56"/>
                      <a:pt x="36" y="56"/>
                      <a:pt x="36" y="56"/>
                    </a:cubicBezTo>
                    <a:cubicBezTo>
                      <a:pt x="38" y="56"/>
                      <a:pt x="40" y="54"/>
                      <a:pt x="40" y="5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24" y="30"/>
                      <a:pt x="24" y="30"/>
                      <a:pt x="24" y="30"/>
                    </a:cubicBezTo>
                    <a:lnTo>
                      <a:pt x="28" y="2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80296" tIns="40148" rIns="80296" bIns="40148"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zh-CN" altLang="en-US" sz="1580">
                  <a:solidFill>
                    <a:srgbClr val="00823E"/>
                  </a:solidFill>
                  <a:latin typeface="Calibri" panose="020F0502020204030204"/>
                </a:endParaRPr>
              </a:p>
            </p:txBody>
          </p:sp>
          <p:sp>
            <p:nvSpPr>
              <p:cNvPr id="46" name="Freeform 65"/>
              <p:cNvSpPr>
                <a:spLocks noEditPoints="1"/>
              </p:cNvSpPr>
              <p:nvPr/>
            </p:nvSpPr>
            <p:spPr bwMode="auto">
              <a:xfrm>
                <a:off x="6278563" y="5948363"/>
                <a:ext cx="476250" cy="393700"/>
              </a:xfrm>
              <a:custGeom>
                <a:avLst/>
                <a:gdLst>
                  <a:gd name="T0" fmla="*/ 188 w 192"/>
                  <a:gd name="T1" fmla="*/ 24 h 160"/>
                  <a:gd name="T2" fmla="*/ 104 w 192"/>
                  <a:gd name="T3" fmla="*/ 24 h 160"/>
                  <a:gd name="T4" fmla="*/ 104 w 192"/>
                  <a:gd name="T5" fmla="*/ 4 h 160"/>
                  <a:gd name="T6" fmla="*/ 100 w 192"/>
                  <a:gd name="T7" fmla="*/ 0 h 160"/>
                  <a:gd name="T8" fmla="*/ 4 w 192"/>
                  <a:gd name="T9" fmla="*/ 0 h 160"/>
                  <a:gd name="T10" fmla="*/ 0 w 192"/>
                  <a:gd name="T11" fmla="*/ 4 h 160"/>
                  <a:gd name="T12" fmla="*/ 0 w 192"/>
                  <a:gd name="T13" fmla="*/ 156 h 160"/>
                  <a:gd name="T14" fmla="*/ 4 w 192"/>
                  <a:gd name="T15" fmla="*/ 160 h 160"/>
                  <a:gd name="T16" fmla="*/ 60 w 192"/>
                  <a:gd name="T17" fmla="*/ 160 h 160"/>
                  <a:gd name="T18" fmla="*/ 64 w 192"/>
                  <a:gd name="T19" fmla="*/ 156 h 160"/>
                  <a:gd name="T20" fmla="*/ 64 w 192"/>
                  <a:gd name="T21" fmla="*/ 136 h 160"/>
                  <a:gd name="T22" fmla="*/ 72 w 192"/>
                  <a:gd name="T23" fmla="*/ 136 h 160"/>
                  <a:gd name="T24" fmla="*/ 72 w 192"/>
                  <a:gd name="T25" fmla="*/ 156 h 160"/>
                  <a:gd name="T26" fmla="*/ 76 w 192"/>
                  <a:gd name="T27" fmla="*/ 160 h 160"/>
                  <a:gd name="T28" fmla="*/ 116 w 192"/>
                  <a:gd name="T29" fmla="*/ 160 h 160"/>
                  <a:gd name="T30" fmla="*/ 120 w 192"/>
                  <a:gd name="T31" fmla="*/ 156 h 160"/>
                  <a:gd name="T32" fmla="*/ 120 w 192"/>
                  <a:gd name="T33" fmla="*/ 136 h 160"/>
                  <a:gd name="T34" fmla="*/ 128 w 192"/>
                  <a:gd name="T35" fmla="*/ 136 h 160"/>
                  <a:gd name="T36" fmla="*/ 128 w 192"/>
                  <a:gd name="T37" fmla="*/ 156 h 160"/>
                  <a:gd name="T38" fmla="*/ 132 w 192"/>
                  <a:gd name="T39" fmla="*/ 160 h 160"/>
                  <a:gd name="T40" fmla="*/ 188 w 192"/>
                  <a:gd name="T41" fmla="*/ 160 h 160"/>
                  <a:gd name="T42" fmla="*/ 192 w 192"/>
                  <a:gd name="T43" fmla="*/ 156 h 160"/>
                  <a:gd name="T44" fmla="*/ 192 w 192"/>
                  <a:gd name="T45" fmla="*/ 28 h 160"/>
                  <a:gd name="T46" fmla="*/ 188 w 192"/>
                  <a:gd name="T47" fmla="*/ 24 h 160"/>
                  <a:gd name="T48" fmla="*/ 80 w 192"/>
                  <a:gd name="T49" fmla="*/ 100 h 160"/>
                  <a:gd name="T50" fmla="*/ 68 w 192"/>
                  <a:gd name="T51" fmla="*/ 112 h 160"/>
                  <a:gd name="T52" fmla="*/ 36 w 192"/>
                  <a:gd name="T53" fmla="*/ 112 h 160"/>
                  <a:gd name="T54" fmla="*/ 24 w 192"/>
                  <a:gd name="T55" fmla="*/ 100 h 160"/>
                  <a:gd name="T56" fmla="*/ 24 w 192"/>
                  <a:gd name="T57" fmla="*/ 88 h 160"/>
                  <a:gd name="T58" fmla="*/ 26 w 192"/>
                  <a:gd name="T59" fmla="*/ 84 h 160"/>
                  <a:gd name="T60" fmla="*/ 39 w 192"/>
                  <a:gd name="T61" fmla="*/ 78 h 160"/>
                  <a:gd name="T62" fmla="*/ 37 w 192"/>
                  <a:gd name="T63" fmla="*/ 74 h 160"/>
                  <a:gd name="T64" fmla="*/ 36 w 192"/>
                  <a:gd name="T65" fmla="*/ 72 h 160"/>
                  <a:gd name="T66" fmla="*/ 36 w 192"/>
                  <a:gd name="T67" fmla="*/ 56 h 160"/>
                  <a:gd name="T68" fmla="*/ 52 w 192"/>
                  <a:gd name="T69" fmla="*/ 40 h 160"/>
                  <a:gd name="T70" fmla="*/ 68 w 192"/>
                  <a:gd name="T71" fmla="*/ 56 h 160"/>
                  <a:gd name="T72" fmla="*/ 68 w 192"/>
                  <a:gd name="T73" fmla="*/ 72 h 160"/>
                  <a:gd name="T74" fmla="*/ 68 w 192"/>
                  <a:gd name="T75" fmla="*/ 74 h 160"/>
                  <a:gd name="T76" fmla="*/ 65 w 192"/>
                  <a:gd name="T77" fmla="*/ 78 h 160"/>
                  <a:gd name="T78" fmla="*/ 78 w 192"/>
                  <a:gd name="T79" fmla="*/ 84 h 160"/>
                  <a:gd name="T80" fmla="*/ 80 w 192"/>
                  <a:gd name="T81" fmla="*/ 88 h 160"/>
                  <a:gd name="T82" fmla="*/ 80 w 192"/>
                  <a:gd name="T83" fmla="*/ 100 h 160"/>
                  <a:gd name="T84" fmla="*/ 164 w 192"/>
                  <a:gd name="T85" fmla="*/ 112 h 160"/>
                  <a:gd name="T86" fmla="*/ 100 w 192"/>
                  <a:gd name="T87" fmla="*/ 112 h 160"/>
                  <a:gd name="T88" fmla="*/ 96 w 192"/>
                  <a:gd name="T89" fmla="*/ 108 h 160"/>
                  <a:gd name="T90" fmla="*/ 100 w 192"/>
                  <a:gd name="T91" fmla="*/ 104 h 160"/>
                  <a:gd name="T92" fmla="*/ 164 w 192"/>
                  <a:gd name="T93" fmla="*/ 104 h 160"/>
                  <a:gd name="T94" fmla="*/ 168 w 192"/>
                  <a:gd name="T95" fmla="*/ 108 h 160"/>
                  <a:gd name="T96" fmla="*/ 164 w 192"/>
                  <a:gd name="T97" fmla="*/ 112 h 160"/>
                  <a:gd name="T98" fmla="*/ 164 w 192"/>
                  <a:gd name="T99" fmla="*/ 88 h 160"/>
                  <a:gd name="T100" fmla="*/ 100 w 192"/>
                  <a:gd name="T101" fmla="*/ 88 h 160"/>
                  <a:gd name="T102" fmla="*/ 96 w 192"/>
                  <a:gd name="T103" fmla="*/ 84 h 160"/>
                  <a:gd name="T104" fmla="*/ 100 w 192"/>
                  <a:gd name="T105" fmla="*/ 80 h 160"/>
                  <a:gd name="T106" fmla="*/ 164 w 192"/>
                  <a:gd name="T107" fmla="*/ 80 h 160"/>
                  <a:gd name="T108" fmla="*/ 168 w 192"/>
                  <a:gd name="T109" fmla="*/ 84 h 160"/>
                  <a:gd name="T110" fmla="*/ 164 w 192"/>
                  <a:gd name="T111" fmla="*/ 88 h 160"/>
                  <a:gd name="T112" fmla="*/ 164 w 192"/>
                  <a:gd name="T113" fmla="*/ 64 h 160"/>
                  <a:gd name="T114" fmla="*/ 100 w 192"/>
                  <a:gd name="T115" fmla="*/ 64 h 160"/>
                  <a:gd name="T116" fmla="*/ 96 w 192"/>
                  <a:gd name="T117" fmla="*/ 60 h 160"/>
                  <a:gd name="T118" fmla="*/ 100 w 192"/>
                  <a:gd name="T119" fmla="*/ 56 h 160"/>
                  <a:gd name="T120" fmla="*/ 164 w 192"/>
                  <a:gd name="T121" fmla="*/ 56 h 160"/>
                  <a:gd name="T122" fmla="*/ 168 w 192"/>
                  <a:gd name="T123" fmla="*/ 60 h 160"/>
                  <a:gd name="T124" fmla="*/ 164 w 192"/>
                  <a:gd name="T125" fmla="*/ 64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92" h="160">
                    <a:moveTo>
                      <a:pt x="188" y="24"/>
                    </a:move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4"/>
                      <a:pt x="104" y="4"/>
                      <a:pt x="104" y="4"/>
                    </a:cubicBezTo>
                    <a:cubicBezTo>
                      <a:pt x="104" y="2"/>
                      <a:pt x="102" y="0"/>
                      <a:pt x="10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56"/>
                      <a:pt x="0" y="156"/>
                      <a:pt x="0" y="156"/>
                    </a:cubicBezTo>
                    <a:cubicBezTo>
                      <a:pt x="0" y="158"/>
                      <a:pt x="2" y="160"/>
                      <a:pt x="4" y="160"/>
                    </a:cubicBezTo>
                    <a:cubicBezTo>
                      <a:pt x="60" y="160"/>
                      <a:pt x="60" y="160"/>
                      <a:pt x="60" y="160"/>
                    </a:cubicBezTo>
                    <a:cubicBezTo>
                      <a:pt x="62" y="160"/>
                      <a:pt x="64" y="158"/>
                      <a:pt x="64" y="156"/>
                    </a:cubicBezTo>
                    <a:cubicBezTo>
                      <a:pt x="64" y="136"/>
                      <a:pt x="64" y="136"/>
                      <a:pt x="64" y="136"/>
                    </a:cubicBezTo>
                    <a:cubicBezTo>
                      <a:pt x="72" y="136"/>
                      <a:pt x="72" y="136"/>
                      <a:pt x="72" y="136"/>
                    </a:cubicBezTo>
                    <a:cubicBezTo>
                      <a:pt x="72" y="156"/>
                      <a:pt x="72" y="156"/>
                      <a:pt x="72" y="156"/>
                    </a:cubicBezTo>
                    <a:cubicBezTo>
                      <a:pt x="72" y="158"/>
                      <a:pt x="74" y="160"/>
                      <a:pt x="76" y="160"/>
                    </a:cubicBezTo>
                    <a:cubicBezTo>
                      <a:pt x="116" y="160"/>
                      <a:pt x="116" y="160"/>
                      <a:pt x="116" y="160"/>
                    </a:cubicBezTo>
                    <a:cubicBezTo>
                      <a:pt x="118" y="160"/>
                      <a:pt x="120" y="158"/>
                      <a:pt x="120" y="156"/>
                    </a:cubicBezTo>
                    <a:cubicBezTo>
                      <a:pt x="120" y="136"/>
                      <a:pt x="120" y="136"/>
                      <a:pt x="120" y="136"/>
                    </a:cubicBezTo>
                    <a:cubicBezTo>
                      <a:pt x="128" y="136"/>
                      <a:pt x="128" y="136"/>
                      <a:pt x="128" y="136"/>
                    </a:cubicBezTo>
                    <a:cubicBezTo>
                      <a:pt x="128" y="156"/>
                      <a:pt x="128" y="156"/>
                      <a:pt x="128" y="156"/>
                    </a:cubicBezTo>
                    <a:cubicBezTo>
                      <a:pt x="128" y="158"/>
                      <a:pt x="130" y="160"/>
                      <a:pt x="132" y="160"/>
                    </a:cubicBezTo>
                    <a:cubicBezTo>
                      <a:pt x="188" y="160"/>
                      <a:pt x="188" y="160"/>
                      <a:pt x="188" y="160"/>
                    </a:cubicBezTo>
                    <a:cubicBezTo>
                      <a:pt x="190" y="160"/>
                      <a:pt x="192" y="158"/>
                      <a:pt x="192" y="156"/>
                    </a:cubicBezTo>
                    <a:cubicBezTo>
                      <a:pt x="192" y="28"/>
                      <a:pt x="192" y="28"/>
                      <a:pt x="192" y="28"/>
                    </a:cubicBezTo>
                    <a:cubicBezTo>
                      <a:pt x="192" y="26"/>
                      <a:pt x="190" y="24"/>
                      <a:pt x="188" y="24"/>
                    </a:cubicBezTo>
                    <a:close/>
                    <a:moveTo>
                      <a:pt x="80" y="100"/>
                    </a:moveTo>
                    <a:cubicBezTo>
                      <a:pt x="80" y="106"/>
                      <a:pt x="75" y="112"/>
                      <a:pt x="68" y="112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0" y="112"/>
                      <a:pt x="24" y="106"/>
                      <a:pt x="24" y="100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86"/>
                      <a:pt x="25" y="85"/>
                      <a:pt x="26" y="84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7" y="74"/>
                      <a:pt x="37" y="74"/>
                      <a:pt x="37" y="74"/>
                    </a:cubicBezTo>
                    <a:cubicBezTo>
                      <a:pt x="36" y="73"/>
                      <a:pt x="36" y="73"/>
                      <a:pt x="36" y="72"/>
                    </a:cubicBezTo>
                    <a:cubicBezTo>
                      <a:pt x="36" y="56"/>
                      <a:pt x="36" y="56"/>
                      <a:pt x="36" y="56"/>
                    </a:cubicBezTo>
                    <a:cubicBezTo>
                      <a:pt x="36" y="47"/>
                      <a:pt x="43" y="40"/>
                      <a:pt x="52" y="40"/>
                    </a:cubicBezTo>
                    <a:cubicBezTo>
                      <a:pt x="61" y="40"/>
                      <a:pt x="68" y="47"/>
                      <a:pt x="68" y="56"/>
                    </a:cubicBezTo>
                    <a:cubicBezTo>
                      <a:pt x="68" y="72"/>
                      <a:pt x="68" y="72"/>
                      <a:pt x="68" y="72"/>
                    </a:cubicBezTo>
                    <a:cubicBezTo>
                      <a:pt x="68" y="73"/>
                      <a:pt x="68" y="73"/>
                      <a:pt x="68" y="74"/>
                    </a:cubicBezTo>
                    <a:cubicBezTo>
                      <a:pt x="65" y="78"/>
                      <a:pt x="65" y="78"/>
                      <a:pt x="65" y="78"/>
                    </a:cubicBezTo>
                    <a:cubicBezTo>
                      <a:pt x="78" y="84"/>
                      <a:pt x="78" y="84"/>
                      <a:pt x="78" y="84"/>
                    </a:cubicBezTo>
                    <a:cubicBezTo>
                      <a:pt x="79" y="85"/>
                      <a:pt x="80" y="86"/>
                      <a:pt x="80" y="88"/>
                    </a:cubicBezTo>
                    <a:lnTo>
                      <a:pt x="80" y="100"/>
                    </a:lnTo>
                    <a:close/>
                    <a:moveTo>
                      <a:pt x="164" y="112"/>
                    </a:moveTo>
                    <a:cubicBezTo>
                      <a:pt x="100" y="112"/>
                      <a:pt x="100" y="112"/>
                      <a:pt x="100" y="112"/>
                    </a:cubicBezTo>
                    <a:cubicBezTo>
                      <a:pt x="98" y="112"/>
                      <a:pt x="96" y="110"/>
                      <a:pt x="96" y="108"/>
                    </a:cubicBezTo>
                    <a:cubicBezTo>
                      <a:pt x="96" y="106"/>
                      <a:pt x="98" y="104"/>
                      <a:pt x="100" y="104"/>
                    </a:cubicBezTo>
                    <a:cubicBezTo>
                      <a:pt x="164" y="104"/>
                      <a:pt x="164" y="104"/>
                      <a:pt x="164" y="104"/>
                    </a:cubicBezTo>
                    <a:cubicBezTo>
                      <a:pt x="166" y="104"/>
                      <a:pt x="168" y="106"/>
                      <a:pt x="168" y="108"/>
                    </a:cubicBezTo>
                    <a:cubicBezTo>
                      <a:pt x="168" y="110"/>
                      <a:pt x="166" y="112"/>
                      <a:pt x="164" y="112"/>
                    </a:cubicBezTo>
                    <a:close/>
                    <a:moveTo>
                      <a:pt x="164" y="88"/>
                    </a:moveTo>
                    <a:cubicBezTo>
                      <a:pt x="100" y="88"/>
                      <a:pt x="100" y="88"/>
                      <a:pt x="100" y="88"/>
                    </a:cubicBezTo>
                    <a:cubicBezTo>
                      <a:pt x="98" y="88"/>
                      <a:pt x="96" y="86"/>
                      <a:pt x="96" y="84"/>
                    </a:cubicBezTo>
                    <a:cubicBezTo>
                      <a:pt x="96" y="82"/>
                      <a:pt x="98" y="80"/>
                      <a:pt x="100" y="80"/>
                    </a:cubicBezTo>
                    <a:cubicBezTo>
                      <a:pt x="164" y="80"/>
                      <a:pt x="164" y="80"/>
                      <a:pt x="164" y="80"/>
                    </a:cubicBezTo>
                    <a:cubicBezTo>
                      <a:pt x="166" y="80"/>
                      <a:pt x="168" y="82"/>
                      <a:pt x="168" y="84"/>
                    </a:cubicBezTo>
                    <a:cubicBezTo>
                      <a:pt x="168" y="86"/>
                      <a:pt x="166" y="88"/>
                      <a:pt x="164" y="88"/>
                    </a:cubicBezTo>
                    <a:close/>
                    <a:moveTo>
                      <a:pt x="164" y="64"/>
                    </a:moveTo>
                    <a:cubicBezTo>
                      <a:pt x="100" y="64"/>
                      <a:pt x="100" y="64"/>
                      <a:pt x="100" y="64"/>
                    </a:cubicBezTo>
                    <a:cubicBezTo>
                      <a:pt x="98" y="64"/>
                      <a:pt x="96" y="62"/>
                      <a:pt x="96" y="60"/>
                    </a:cubicBezTo>
                    <a:cubicBezTo>
                      <a:pt x="96" y="58"/>
                      <a:pt x="98" y="56"/>
                      <a:pt x="100" y="56"/>
                    </a:cubicBezTo>
                    <a:cubicBezTo>
                      <a:pt x="164" y="56"/>
                      <a:pt x="164" y="56"/>
                      <a:pt x="164" y="56"/>
                    </a:cubicBezTo>
                    <a:cubicBezTo>
                      <a:pt x="166" y="56"/>
                      <a:pt x="168" y="58"/>
                      <a:pt x="168" y="60"/>
                    </a:cubicBezTo>
                    <a:cubicBezTo>
                      <a:pt x="168" y="62"/>
                      <a:pt x="166" y="64"/>
                      <a:pt x="164" y="6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80296" tIns="40148" rIns="80296" bIns="40148"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zh-CN" altLang="en-US" sz="1580">
                  <a:solidFill>
                    <a:srgbClr val="00823E"/>
                  </a:solidFill>
                  <a:latin typeface="Calibri" panose="020F0502020204030204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4864331" y="3521738"/>
              <a:ext cx="473075" cy="355600"/>
              <a:chOff x="8613775" y="4800600"/>
              <a:chExt cx="473075" cy="355600"/>
            </a:xfrm>
            <a:solidFill>
              <a:schemeClr val="bg1"/>
            </a:solidFill>
          </p:grpSpPr>
          <p:sp>
            <p:nvSpPr>
              <p:cNvPr id="48" name="Freeform 59"/>
              <p:cNvSpPr/>
              <p:nvPr/>
            </p:nvSpPr>
            <p:spPr bwMode="auto">
              <a:xfrm>
                <a:off x="8613775" y="4872038"/>
                <a:ext cx="473075" cy="284162"/>
              </a:xfrm>
              <a:custGeom>
                <a:avLst/>
                <a:gdLst>
                  <a:gd name="T0" fmla="*/ 164 w 192"/>
                  <a:gd name="T1" fmla="*/ 51 h 115"/>
                  <a:gd name="T2" fmla="*/ 142 w 192"/>
                  <a:gd name="T3" fmla="*/ 51 h 115"/>
                  <a:gd name="T4" fmla="*/ 167 w 192"/>
                  <a:gd name="T5" fmla="*/ 76 h 115"/>
                  <a:gd name="T6" fmla="*/ 167 w 192"/>
                  <a:gd name="T7" fmla="*/ 82 h 115"/>
                  <a:gd name="T8" fmla="*/ 164 w 192"/>
                  <a:gd name="T9" fmla="*/ 83 h 115"/>
                  <a:gd name="T10" fmla="*/ 161 w 192"/>
                  <a:gd name="T11" fmla="*/ 82 h 115"/>
                  <a:gd name="T12" fmla="*/ 130 w 192"/>
                  <a:gd name="T13" fmla="*/ 51 h 115"/>
                  <a:gd name="T14" fmla="*/ 62 w 192"/>
                  <a:gd name="T15" fmla="*/ 51 h 115"/>
                  <a:gd name="T16" fmla="*/ 31 w 192"/>
                  <a:gd name="T17" fmla="*/ 82 h 115"/>
                  <a:gd name="T18" fmla="*/ 28 w 192"/>
                  <a:gd name="T19" fmla="*/ 83 h 115"/>
                  <a:gd name="T20" fmla="*/ 25 w 192"/>
                  <a:gd name="T21" fmla="*/ 82 h 115"/>
                  <a:gd name="T22" fmla="*/ 25 w 192"/>
                  <a:gd name="T23" fmla="*/ 76 h 115"/>
                  <a:gd name="T24" fmla="*/ 50 w 192"/>
                  <a:gd name="T25" fmla="*/ 51 h 115"/>
                  <a:gd name="T26" fmla="*/ 28 w 192"/>
                  <a:gd name="T27" fmla="*/ 51 h 115"/>
                  <a:gd name="T28" fmla="*/ 25 w 192"/>
                  <a:gd name="T29" fmla="*/ 49 h 115"/>
                  <a:gd name="T30" fmla="*/ 0 w 192"/>
                  <a:gd name="T31" fmla="*/ 0 h 115"/>
                  <a:gd name="T32" fmla="*/ 0 w 192"/>
                  <a:gd name="T33" fmla="*/ 95 h 115"/>
                  <a:gd name="T34" fmla="*/ 20 w 192"/>
                  <a:gd name="T35" fmla="*/ 115 h 115"/>
                  <a:gd name="T36" fmla="*/ 172 w 192"/>
                  <a:gd name="T37" fmla="*/ 115 h 115"/>
                  <a:gd name="T38" fmla="*/ 192 w 192"/>
                  <a:gd name="T39" fmla="*/ 95 h 115"/>
                  <a:gd name="T40" fmla="*/ 192 w 192"/>
                  <a:gd name="T41" fmla="*/ 0 h 115"/>
                  <a:gd name="T42" fmla="*/ 168 w 192"/>
                  <a:gd name="T43" fmla="*/ 49 h 115"/>
                  <a:gd name="T44" fmla="*/ 164 w 192"/>
                  <a:gd name="T45" fmla="*/ 51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2" h="115">
                    <a:moveTo>
                      <a:pt x="164" y="51"/>
                    </a:moveTo>
                    <a:cubicBezTo>
                      <a:pt x="142" y="51"/>
                      <a:pt x="142" y="51"/>
                      <a:pt x="142" y="51"/>
                    </a:cubicBezTo>
                    <a:cubicBezTo>
                      <a:pt x="167" y="76"/>
                      <a:pt x="167" y="76"/>
                      <a:pt x="167" y="76"/>
                    </a:cubicBezTo>
                    <a:cubicBezTo>
                      <a:pt x="169" y="78"/>
                      <a:pt x="169" y="80"/>
                      <a:pt x="167" y="82"/>
                    </a:cubicBezTo>
                    <a:cubicBezTo>
                      <a:pt x="166" y="82"/>
                      <a:pt x="165" y="83"/>
                      <a:pt x="164" y="83"/>
                    </a:cubicBezTo>
                    <a:cubicBezTo>
                      <a:pt x="163" y="83"/>
                      <a:pt x="162" y="82"/>
                      <a:pt x="161" y="82"/>
                    </a:cubicBezTo>
                    <a:cubicBezTo>
                      <a:pt x="130" y="51"/>
                      <a:pt x="130" y="51"/>
                      <a:pt x="130" y="51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31" y="82"/>
                      <a:pt x="31" y="82"/>
                      <a:pt x="31" y="82"/>
                    </a:cubicBezTo>
                    <a:cubicBezTo>
                      <a:pt x="30" y="82"/>
                      <a:pt x="29" y="83"/>
                      <a:pt x="28" y="83"/>
                    </a:cubicBezTo>
                    <a:cubicBezTo>
                      <a:pt x="27" y="83"/>
                      <a:pt x="26" y="82"/>
                      <a:pt x="25" y="82"/>
                    </a:cubicBezTo>
                    <a:cubicBezTo>
                      <a:pt x="24" y="80"/>
                      <a:pt x="24" y="78"/>
                      <a:pt x="25" y="76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7" y="51"/>
                      <a:pt x="25" y="50"/>
                      <a:pt x="25" y="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6"/>
                      <a:pt x="9" y="115"/>
                      <a:pt x="20" y="115"/>
                    </a:cubicBezTo>
                    <a:cubicBezTo>
                      <a:pt x="172" y="115"/>
                      <a:pt x="172" y="115"/>
                      <a:pt x="172" y="115"/>
                    </a:cubicBezTo>
                    <a:cubicBezTo>
                      <a:pt x="183" y="115"/>
                      <a:pt x="192" y="106"/>
                      <a:pt x="192" y="95"/>
                    </a:cubicBezTo>
                    <a:cubicBezTo>
                      <a:pt x="192" y="0"/>
                      <a:pt x="192" y="0"/>
                      <a:pt x="192" y="0"/>
                    </a:cubicBezTo>
                    <a:cubicBezTo>
                      <a:pt x="168" y="49"/>
                      <a:pt x="168" y="49"/>
                      <a:pt x="168" y="49"/>
                    </a:cubicBezTo>
                    <a:cubicBezTo>
                      <a:pt x="167" y="50"/>
                      <a:pt x="166" y="51"/>
                      <a:pt x="164" y="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80296" tIns="40148" rIns="80296" bIns="40148"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zh-CN" altLang="en-US" sz="1580">
                  <a:solidFill>
                    <a:srgbClr val="00823E"/>
                  </a:solidFill>
                  <a:latin typeface="Calibri" panose="020F0502020204030204"/>
                </a:endParaRPr>
              </a:p>
            </p:txBody>
          </p:sp>
          <p:sp>
            <p:nvSpPr>
              <p:cNvPr id="49" name="Freeform 60"/>
              <p:cNvSpPr/>
              <p:nvPr/>
            </p:nvSpPr>
            <p:spPr bwMode="auto">
              <a:xfrm>
                <a:off x="8613775" y="4800600"/>
                <a:ext cx="473075" cy="179388"/>
              </a:xfrm>
              <a:custGeom>
                <a:avLst/>
                <a:gdLst>
                  <a:gd name="T0" fmla="*/ 188 w 192"/>
                  <a:gd name="T1" fmla="*/ 0 h 72"/>
                  <a:gd name="T2" fmla="*/ 4 w 192"/>
                  <a:gd name="T3" fmla="*/ 0 h 72"/>
                  <a:gd name="T4" fmla="*/ 1 w 192"/>
                  <a:gd name="T5" fmla="*/ 1 h 72"/>
                  <a:gd name="T6" fmla="*/ 0 w 192"/>
                  <a:gd name="T7" fmla="*/ 4 h 72"/>
                  <a:gd name="T8" fmla="*/ 0 w 192"/>
                  <a:gd name="T9" fmla="*/ 11 h 72"/>
                  <a:gd name="T10" fmla="*/ 31 w 192"/>
                  <a:gd name="T11" fmla="*/ 72 h 72"/>
                  <a:gd name="T12" fmla="*/ 162 w 192"/>
                  <a:gd name="T13" fmla="*/ 72 h 72"/>
                  <a:gd name="T14" fmla="*/ 192 w 192"/>
                  <a:gd name="T15" fmla="*/ 11 h 72"/>
                  <a:gd name="T16" fmla="*/ 192 w 192"/>
                  <a:gd name="T17" fmla="*/ 4 h 72"/>
                  <a:gd name="T18" fmla="*/ 188 w 192"/>
                  <a:gd name="T1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2" h="72">
                    <a:moveTo>
                      <a:pt x="188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1" y="2"/>
                      <a:pt x="0" y="3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1" y="72"/>
                      <a:pt x="31" y="72"/>
                      <a:pt x="31" y="72"/>
                    </a:cubicBezTo>
                    <a:cubicBezTo>
                      <a:pt x="162" y="72"/>
                      <a:pt x="162" y="72"/>
                      <a:pt x="162" y="72"/>
                    </a:cubicBezTo>
                    <a:cubicBezTo>
                      <a:pt x="192" y="11"/>
                      <a:pt x="192" y="11"/>
                      <a:pt x="192" y="11"/>
                    </a:cubicBezTo>
                    <a:cubicBezTo>
                      <a:pt x="192" y="4"/>
                      <a:pt x="192" y="4"/>
                      <a:pt x="192" y="4"/>
                    </a:cubicBezTo>
                    <a:cubicBezTo>
                      <a:pt x="192" y="2"/>
                      <a:pt x="190" y="0"/>
                      <a:pt x="1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80296" tIns="40148" rIns="80296" bIns="40148"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zh-CN" altLang="en-US" sz="1580">
                  <a:solidFill>
                    <a:srgbClr val="00823E"/>
                  </a:solidFill>
                  <a:latin typeface="Calibri" panose="020F0502020204030204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6316079" y="3148929"/>
              <a:ext cx="474663" cy="473075"/>
              <a:chOff x="1663700" y="4740275"/>
              <a:chExt cx="474663" cy="473075"/>
            </a:xfrm>
            <a:solidFill>
              <a:schemeClr val="bg1"/>
            </a:solidFill>
          </p:grpSpPr>
          <p:sp>
            <p:nvSpPr>
              <p:cNvPr id="51" name="Freeform 51"/>
              <p:cNvSpPr>
                <a:spLocks noEditPoints="1"/>
              </p:cNvSpPr>
              <p:nvPr/>
            </p:nvSpPr>
            <p:spPr bwMode="auto">
              <a:xfrm>
                <a:off x="1663700" y="4740275"/>
                <a:ext cx="474663" cy="236538"/>
              </a:xfrm>
              <a:custGeom>
                <a:avLst/>
                <a:gdLst>
                  <a:gd name="T0" fmla="*/ 189 w 192"/>
                  <a:gd name="T1" fmla="*/ 39 h 96"/>
                  <a:gd name="T2" fmla="*/ 191 w 192"/>
                  <a:gd name="T3" fmla="*/ 38 h 96"/>
                  <a:gd name="T4" fmla="*/ 192 w 192"/>
                  <a:gd name="T5" fmla="*/ 36 h 96"/>
                  <a:gd name="T6" fmla="*/ 189 w 192"/>
                  <a:gd name="T7" fmla="*/ 4 h 96"/>
                  <a:gd name="T8" fmla="*/ 185 w 192"/>
                  <a:gd name="T9" fmla="*/ 0 h 96"/>
                  <a:gd name="T10" fmla="*/ 102 w 192"/>
                  <a:gd name="T11" fmla="*/ 7 h 96"/>
                  <a:gd name="T12" fmla="*/ 55 w 192"/>
                  <a:gd name="T13" fmla="*/ 12 h 96"/>
                  <a:gd name="T14" fmla="*/ 4 w 192"/>
                  <a:gd name="T15" fmla="*/ 16 h 96"/>
                  <a:gd name="T16" fmla="*/ 2 w 192"/>
                  <a:gd name="T17" fmla="*/ 17 h 96"/>
                  <a:gd name="T18" fmla="*/ 1 w 192"/>
                  <a:gd name="T19" fmla="*/ 18 h 96"/>
                  <a:gd name="T20" fmla="*/ 0 w 192"/>
                  <a:gd name="T21" fmla="*/ 19 h 96"/>
                  <a:gd name="T22" fmla="*/ 0 w 192"/>
                  <a:gd name="T23" fmla="*/ 19 h 96"/>
                  <a:gd name="T24" fmla="*/ 0 w 192"/>
                  <a:gd name="T25" fmla="*/ 21 h 96"/>
                  <a:gd name="T26" fmla="*/ 4 w 192"/>
                  <a:gd name="T27" fmla="*/ 55 h 96"/>
                  <a:gd name="T28" fmla="*/ 4 w 192"/>
                  <a:gd name="T29" fmla="*/ 56 h 96"/>
                  <a:gd name="T30" fmla="*/ 3 w 192"/>
                  <a:gd name="T31" fmla="*/ 56 h 96"/>
                  <a:gd name="T32" fmla="*/ 0 w 192"/>
                  <a:gd name="T33" fmla="*/ 58 h 96"/>
                  <a:gd name="T34" fmla="*/ 0 w 192"/>
                  <a:gd name="T35" fmla="*/ 60 h 96"/>
                  <a:gd name="T36" fmla="*/ 0 w 192"/>
                  <a:gd name="T37" fmla="*/ 96 h 96"/>
                  <a:gd name="T38" fmla="*/ 8 w 192"/>
                  <a:gd name="T39" fmla="*/ 96 h 96"/>
                  <a:gd name="T40" fmla="*/ 188 w 192"/>
                  <a:gd name="T41" fmla="*/ 96 h 96"/>
                  <a:gd name="T42" fmla="*/ 192 w 192"/>
                  <a:gd name="T43" fmla="*/ 92 h 96"/>
                  <a:gd name="T44" fmla="*/ 188 w 192"/>
                  <a:gd name="T45" fmla="*/ 56 h 96"/>
                  <a:gd name="T46" fmla="*/ 188 w 192"/>
                  <a:gd name="T47" fmla="*/ 40 h 96"/>
                  <a:gd name="T48" fmla="*/ 184 w 192"/>
                  <a:gd name="T49" fmla="*/ 82 h 96"/>
                  <a:gd name="T50" fmla="*/ 178 w 192"/>
                  <a:gd name="T51" fmla="*/ 88 h 96"/>
                  <a:gd name="T52" fmla="*/ 166 w 192"/>
                  <a:gd name="T53" fmla="*/ 64 h 96"/>
                  <a:gd name="T54" fmla="*/ 138 w 192"/>
                  <a:gd name="T55" fmla="*/ 88 h 96"/>
                  <a:gd name="T56" fmla="*/ 102 w 192"/>
                  <a:gd name="T57" fmla="*/ 64 h 96"/>
                  <a:gd name="T58" fmla="*/ 66 w 192"/>
                  <a:gd name="T59" fmla="*/ 64 h 96"/>
                  <a:gd name="T60" fmla="*/ 78 w 192"/>
                  <a:gd name="T61" fmla="*/ 88 h 96"/>
                  <a:gd name="T62" fmla="*/ 66 w 192"/>
                  <a:gd name="T63" fmla="*/ 64 h 96"/>
                  <a:gd name="T64" fmla="*/ 26 w 192"/>
                  <a:gd name="T65" fmla="*/ 88 h 96"/>
                  <a:gd name="T66" fmla="*/ 8 w 192"/>
                  <a:gd name="T67" fmla="*/ 64 h 96"/>
                  <a:gd name="T68" fmla="*/ 38 w 192"/>
                  <a:gd name="T69" fmla="*/ 88 h 96"/>
                  <a:gd name="T70" fmla="*/ 9 w 192"/>
                  <a:gd name="T71" fmla="*/ 24 h 96"/>
                  <a:gd name="T72" fmla="*/ 40 w 192"/>
                  <a:gd name="T73" fmla="*/ 45 h 96"/>
                  <a:gd name="T74" fmla="*/ 9 w 192"/>
                  <a:gd name="T75" fmla="*/ 30 h 96"/>
                  <a:gd name="T76" fmla="*/ 65 w 192"/>
                  <a:gd name="T77" fmla="*/ 19 h 96"/>
                  <a:gd name="T78" fmla="*/ 80 w 192"/>
                  <a:gd name="T79" fmla="*/ 41 h 96"/>
                  <a:gd name="T80" fmla="*/ 101 w 192"/>
                  <a:gd name="T81" fmla="*/ 15 h 96"/>
                  <a:gd name="T82" fmla="*/ 138 w 192"/>
                  <a:gd name="T83" fmla="*/ 36 h 96"/>
                  <a:gd name="T84" fmla="*/ 101 w 192"/>
                  <a:gd name="T85" fmla="*/ 15 h 96"/>
                  <a:gd name="T86" fmla="*/ 164 w 192"/>
                  <a:gd name="T87" fmla="*/ 10 h 96"/>
                  <a:gd name="T88" fmla="*/ 184 w 192"/>
                  <a:gd name="T89" fmla="*/ 32 h 96"/>
                  <a:gd name="T90" fmla="*/ 153 w 192"/>
                  <a:gd name="T91" fmla="*/ 11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92" h="96">
                    <a:moveTo>
                      <a:pt x="188" y="40"/>
                    </a:moveTo>
                    <a:cubicBezTo>
                      <a:pt x="188" y="40"/>
                      <a:pt x="188" y="40"/>
                      <a:pt x="189" y="39"/>
                    </a:cubicBezTo>
                    <a:cubicBezTo>
                      <a:pt x="189" y="39"/>
                      <a:pt x="190" y="39"/>
                      <a:pt x="190" y="39"/>
                    </a:cubicBezTo>
                    <a:cubicBezTo>
                      <a:pt x="190" y="39"/>
                      <a:pt x="191" y="39"/>
                      <a:pt x="191" y="38"/>
                    </a:cubicBezTo>
                    <a:cubicBezTo>
                      <a:pt x="192" y="38"/>
                      <a:pt x="192" y="37"/>
                      <a:pt x="192" y="36"/>
                    </a:cubicBezTo>
                    <a:cubicBezTo>
                      <a:pt x="192" y="36"/>
                      <a:pt x="192" y="36"/>
                      <a:pt x="192" y="36"/>
                    </a:cubicBezTo>
                    <a:cubicBezTo>
                      <a:pt x="192" y="35"/>
                      <a:pt x="192" y="35"/>
                      <a:pt x="192" y="35"/>
                    </a:cubicBezTo>
                    <a:cubicBezTo>
                      <a:pt x="189" y="4"/>
                      <a:pt x="189" y="4"/>
                      <a:pt x="189" y="4"/>
                    </a:cubicBezTo>
                    <a:cubicBezTo>
                      <a:pt x="189" y="2"/>
                      <a:pt x="189" y="1"/>
                      <a:pt x="188" y="1"/>
                    </a:cubicBezTo>
                    <a:cubicBezTo>
                      <a:pt x="187" y="0"/>
                      <a:pt x="186" y="0"/>
                      <a:pt x="185" y="0"/>
                    </a:cubicBezTo>
                    <a:cubicBezTo>
                      <a:pt x="103" y="7"/>
                      <a:pt x="103" y="7"/>
                      <a:pt x="103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55" y="12"/>
                      <a:pt x="55" y="12"/>
                      <a:pt x="55" y="12"/>
                    </a:cubicBezTo>
                    <a:cubicBezTo>
                      <a:pt x="55" y="12"/>
                      <a:pt x="55" y="12"/>
                      <a:pt x="55" y="12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3" y="17"/>
                      <a:pt x="2" y="17"/>
                    </a:cubicBezTo>
                    <a:cubicBezTo>
                      <a:pt x="2" y="17"/>
                      <a:pt x="2" y="17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3"/>
                      <a:pt x="4" y="54"/>
                      <a:pt x="4" y="55"/>
                    </a:cubicBezTo>
                    <a:cubicBezTo>
                      <a:pt x="5" y="56"/>
                      <a:pt x="6" y="56"/>
                      <a:pt x="7" y="56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4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2" y="56"/>
                      <a:pt x="2" y="57"/>
                      <a:pt x="1" y="57"/>
                    </a:cubicBezTo>
                    <a:cubicBezTo>
                      <a:pt x="1" y="57"/>
                      <a:pt x="1" y="58"/>
                      <a:pt x="0" y="58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60"/>
                      <a:pt x="0" y="60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4" y="96"/>
                      <a:pt x="4" y="96"/>
                      <a:pt x="4" y="96"/>
                    </a:cubicBezTo>
                    <a:cubicBezTo>
                      <a:pt x="8" y="96"/>
                      <a:pt x="8" y="96"/>
                      <a:pt x="8" y="96"/>
                    </a:cubicBezTo>
                    <a:cubicBezTo>
                      <a:pt x="184" y="96"/>
                      <a:pt x="184" y="96"/>
                      <a:pt x="184" y="96"/>
                    </a:cubicBezTo>
                    <a:cubicBezTo>
                      <a:pt x="188" y="96"/>
                      <a:pt x="188" y="96"/>
                      <a:pt x="188" y="96"/>
                    </a:cubicBezTo>
                    <a:cubicBezTo>
                      <a:pt x="192" y="96"/>
                      <a:pt x="192" y="96"/>
                      <a:pt x="192" y="96"/>
                    </a:cubicBezTo>
                    <a:cubicBezTo>
                      <a:pt x="192" y="92"/>
                      <a:pt x="192" y="92"/>
                      <a:pt x="192" y="92"/>
                    </a:cubicBezTo>
                    <a:cubicBezTo>
                      <a:pt x="192" y="60"/>
                      <a:pt x="192" y="60"/>
                      <a:pt x="192" y="60"/>
                    </a:cubicBezTo>
                    <a:cubicBezTo>
                      <a:pt x="192" y="58"/>
                      <a:pt x="190" y="56"/>
                      <a:pt x="188" y="56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188" y="40"/>
                      <a:pt x="188" y="40"/>
                      <a:pt x="188" y="40"/>
                    </a:cubicBezTo>
                    <a:close/>
                    <a:moveTo>
                      <a:pt x="166" y="64"/>
                    </a:moveTo>
                    <a:cubicBezTo>
                      <a:pt x="184" y="82"/>
                      <a:pt x="184" y="82"/>
                      <a:pt x="184" y="82"/>
                    </a:cubicBezTo>
                    <a:cubicBezTo>
                      <a:pt x="184" y="88"/>
                      <a:pt x="184" y="88"/>
                      <a:pt x="184" y="88"/>
                    </a:cubicBezTo>
                    <a:cubicBezTo>
                      <a:pt x="178" y="88"/>
                      <a:pt x="178" y="88"/>
                      <a:pt x="178" y="88"/>
                    </a:cubicBezTo>
                    <a:cubicBezTo>
                      <a:pt x="154" y="64"/>
                      <a:pt x="154" y="64"/>
                      <a:pt x="154" y="64"/>
                    </a:cubicBezTo>
                    <a:lnTo>
                      <a:pt x="166" y="64"/>
                    </a:lnTo>
                    <a:close/>
                    <a:moveTo>
                      <a:pt x="114" y="64"/>
                    </a:moveTo>
                    <a:cubicBezTo>
                      <a:pt x="138" y="88"/>
                      <a:pt x="138" y="88"/>
                      <a:pt x="138" y="88"/>
                    </a:cubicBezTo>
                    <a:cubicBezTo>
                      <a:pt x="126" y="88"/>
                      <a:pt x="126" y="88"/>
                      <a:pt x="126" y="88"/>
                    </a:cubicBezTo>
                    <a:cubicBezTo>
                      <a:pt x="102" y="64"/>
                      <a:pt x="102" y="64"/>
                      <a:pt x="102" y="64"/>
                    </a:cubicBezTo>
                    <a:lnTo>
                      <a:pt x="114" y="64"/>
                    </a:lnTo>
                    <a:close/>
                    <a:moveTo>
                      <a:pt x="66" y="64"/>
                    </a:moveTo>
                    <a:cubicBezTo>
                      <a:pt x="90" y="88"/>
                      <a:pt x="90" y="88"/>
                      <a:pt x="90" y="88"/>
                    </a:cubicBezTo>
                    <a:cubicBezTo>
                      <a:pt x="78" y="88"/>
                      <a:pt x="78" y="88"/>
                      <a:pt x="78" y="88"/>
                    </a:cubicBezTo>
                    <a:cubicBezTo>
                      <a:pt x="54" y="64"/>
                      <a:pt x="54" y="64"/>
                      <a:pt x="54" y="64"/>
                    </a:cubicBezTo>
                    <a:lnTo>
                      <a:pt x="66" y="64"/>
                    </a:lnTo>
                    <a:close/>
                    <a:moveTo>
                      <a:pt x="38" y="88"/>
                    </a:moveTo>
                    <a:cubicBezTo>
                      <a:pt x="26" y="88"/>
                      <a:pt x="26" y="88"/>
                      <a:pt x="26" y="88"/>
                    </a:cubicBezTo>
                    <a:cubicBezTo>
                      <a:pt x="8" y="70"/>
                      <a:pt x="8" y="70"/>
                      <a:pt x="8" y="70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14" y="64"/>
                      <a:pt x="14" y="64"/>
                      <a:pt x="14" y="64"/>
                    </a:cubicBezTo>
                    <a:lnTo>
                      <a:pt x="38" y="88"/>
                    </a:lnTo>
                    <a:close/>
                    <a:moveTo>
                      <a:pt x="9" y="30"/>
                    </a:moveTo>
                    <a:cubicBezTo>
                      <a:pt x="9" y="24"/>
                      <a:pt x="9" y="24"/>
                      <a:pt x="9" y="24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40" y="45"/>
                      <a:pt x="40" y="45"/>
                      <a:pt x="40" y="45"/>
                    </a:cubicBezTo>
                    <a:cubicBezTo>
                      <a:pt x="29" y="46"/>
                      <a:pt x="29" y="46"/>
                      <a:pt x="29" y="46"/>
                    </a:cubicBezTo>
                    <a:lnTo>
                      <a:pt x="9" y="30"/>
                    </a:lnTo>
                    <a:close/>
                    <a:moveTo>
                      <a:pt x="54" y="20"/>
                    </a:moveTo>
                    <a:cubicBezTo>
                      <a:pt x="65" y="19"/>
                      <a:pt x="65" y="19"/>
                      <a:pt x="65" y="19"/>
                    </a:cubicBezTo>
                    <a:cubicBezTo>
                      <a:pt x="91" y="40"/>
                      <a:pt x="91" y="40"/>
                      <a:pt x="91" y="40"/>
                    </a:cubicBezTo>
                    <a:cubicBezTo>
                      <a:pt x="80" y="41"/>
                      <a:pt x="80" y="41"/>
                      <a:pt x="80" y="41"/>
                    </a:cubicBezTo>
                    <a:lnTo>
                      <a:pt x="54" y="20"/>
                    </a:lnTo>
                    <a:close/>
                    <a:moveTo>
                      <a:pt x="101" y="15"/>
                    </a:moveTo>
                    <a:cubicBezTo>
                      <a:pt x="113" y="14"/>
                      <a:pt x="113" y="14"/>
                      <a:pt x="113" y="14"/>
                    </a:cubicBezTo>
                    <a:cubicBezTo>
                      <a:pt x="138" y="36"/>
                      <a:pt x="138" y="36"/>
                      <a:pt x="138" y="36"/>
                    </a:cubicBezTo>
                    <a:cubicBezTo>
                      <a:pt x="127" y="37"/>
                      <a:pt x="127" y="37"/>
                      <a:pt x="127" y="37"/>
                    </a:cubicBezTo>
                    <a:lnTo>
                      <a:pt x="101" y="15"/>
                    </a:lnTo>
                    <a:close/>
                    <a:moveTo>
                      <a:pt x="153" y="11"/>
                    </a:moveTo>
                    <a:cubicBezTo>
                      <a:pt x="164" y="10"/>
                      <a:pt x="164" y="10"/>
                      <a:pt x="164" y="10"/>
                    </a:cubicBezTo>
                    <a:cubicBezTo>
                      <a:pt x="183" y="26"/>
                      <a:pt x="183" y="26"/>
                      <a:pt x="183" y="26"/>
                    </a:cubicBezTo>
                    <a:cubicBezTo>
                      <a:pt x="184" y="32"/>
                      <a:pt x="184" y="32"/>
                      <a:pt x="184" y="32"/>
                    </a:cubicBezTo>
                    <a:cubicBezTo>
                      <a:pt x="178" y="32"/>
                      <a:pt x="178" y="32"/>
                      <a:pt x="178" y="32"/>
                    </a:cubicBezTo>
                    <a:lnTo>
                      <a:pt x="153" y="1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80296" tIns="40148" rIns="80296" bIns="40148"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zh-CN" altLang="en-US" sz="1580">
                  <a:solidFill>
                    <a:srgbClr val="00823E"/>
                  </a:solidFill>
                  <a:latin typeface="Calibri" panose="020F0502020204030204"/>
                </a:endParaRPr>
              </a:p>
            </p:txBody>
          </p:sp>
          <p:sp>
            <p:nvSpPr>
              <p:cNvPr id="52" name="Freeform 52"/>
              <p:cNvSpPr>
                <a:spLocks noEditPoints="1"/>
              </p:cNvSpPr>
              <p:nvPr/>
            </p:nvSpPr>
            <p:spPr bwMode="auto">
              <a:xfrm>
                <a:off x="1663700" y="4995863"/>
                <a:ext cx="474663" cy="217487"/>
              </a:xfrm>
              <a:custGeom>
                <a:avLst/>
                <a:gdLst>
                  <a:gd name="T0" fmla="*/ 0 w 192"/>
                  <a:gd name="T1" fmla="*/ 68 h 88"/>
                  <a:gd name="T2" fmla="*/ 20 w 192"/>
                  <a:gd name="T3" fmla="*/ 88 h 88"/>
                  <a:gd name="T4" fmla="*/ 172 w 192"/>
                  <a:gd name="T5" fmla="*/ 88 h 88"/>
                  <a:gd name="T6" fmla="*/ 192 w 192"/>
                  <a:gd name="T7" fmla="*/ 68 h 88"/>
                  <a:gd name="T8" fmla="*/ 192 w 192"/>
                  <a:gd name="T9" fmla="*/ 0 h 88"/>
                  <a:gd name="T10" fmla="*/ 0 w 192"/>
                  <a:gd name="T11" fmla="*/ 0 h 88"/>
                  <a:gd name="T12" fmla="*/ 0 w 192"/>
                  <a:gd name="T13" fmla="*/ 68 h 88"/>
                  <a:gd name="T14" fmla="*/ 36 w 192"/>
                  <a:gd name="T15" fmla="*/ 16 h 88"/>
                  <a:gd name="T16" fmla="*/ 156 w 192"/>
                  <a:gd name="T17" fmla="*/ 16 h 88"/>
                  <a:gd name="T18" fmla="*/ 160 w 192"/>
                  <a:gd name="T19" fmla="*/ 20 h 88"/>
                  <a:gd name="T20" fmla="*/ 156 w 192"/>
                  <a:gd name="T21" fmla="*/ 24 h 88"/>
                  <a:gd name="T22" fmla="*/ 36 w 192"/>
                  <a:gd name="T23" fmla="*/ 24 h 88"/>
                  <a:gd name="T24" fmla="*/ 32 w 192"/>
                  <a:gd name="T25" fmla="*/ 20 h 88"/>
                  <a:gd name="T26" fmla="*/ 36 w 192"/>
                  <a:gd name="T27" fmla="*/ 16 h 88"/>
                  <a:gd name="T28" fmla="*/ 36 w 192"/>
                  <a:gd name="T29" fmla="*/ 40 h 88"/>
                  <a:gd name="T30" fmla="*/ 156 w 192"/>
                  <a:gd name="T31" fmla="*/ 40 h 88"/>
                  <a:gd name="T32" fmla="*/ 160 w 192"/>
                  <a:gd name="T33" fmla="*/ 44 h 88"/>
                  <a:gd name="T34" fmla="*/ 156 w 192"/>
                  <a:gd name="T35" fmla="*/ 48 h 88"/>
                  <a:gd name="T36" fmla="*/ 36 w 192"/>
                  <a:gd name="T37" fmla="*/ 48 h 88"/>
                  <a:gd name="T38" fmla="*/ 32 w 192"/>
                  <a:gd name="T39" fmla="*/ 44 h 88"/>
                  <a:gd name="T40" fmla="*/ 36 w 192"/>
                  <a:gd name="T41" fmla="*/ 4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2" h="88">
                    <a:moveTo>
                      <a:pt x="0" y="68"/>
                    </a:moveTo>
                    <a:cubicBezTo>
                      <a:pt x="0" y="79"/>
                      <a:pt x="9" y="88"/>
                      <a:pt x="20" y="88"/>
                    </a:cubicBezTo>
                    <a:cubicBezTo>
                      <a:pt x="172" y="88"/>
                      <a:pt x="172" y="88"/>
                      <a:pt x="172" y="88"/>
                    </a:cubicBezTo>
                    <a:cubicBezTo>
                      <a:pt x="183" y="88"/>
                      <a:pt x="192" y="79"/>
                      <a:pt x="192" y="68"/>
                    </a:cubicBezTo>
                    <a:cubicBezTo>
                      <a:pt x="192" y="0"/>
                      <a:pt x="192" y="0"/>
                      <a:pt x="19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68"/>
                    </a:lnTo>
                    <a:close/>
                    <a:moveTo>
                      <a:pt x="36" y="16"/>
                    </a:moveTo>
                    <a:cubicBezTo>
                      <a:pt x="156" y="16"/>
                      <a:pt x="156" y="16"/>
                      <a:pt x="156" y="16"/>
                    </a:cubicBezTo>
                    <a:cubicBezTo>
                      <a:pt x="158" y="16"/>
                      <a:pt x="160" y="18"/>
                      <a:pt x="160" y="20"/>
                    </a:cubicBezTo>
                    <a:cubicBezTo>
                      <a:pt x="160" y="22"/>
                      <a:pt x="158" y="24"/>
                      <a:pt x="156" y="24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4" y="24"/>
                      <a:pt x="32" y="22"/>
                      <a:pt x="32" y="20"/>
                    </a:cubicBezTo>
                    <a:cubicBezTo>
                      <a:pt x="32" y="18"/>
                      <a:pt x="34" y="16"/>
                      <a:pt x="36" y="16"/>
                    </a:cubicBezTo>
                    <a:close/>
                    <a:moveTo>
                      <a:pt x="36" y="40"/>
                    </a:moveTo>
                    <a:cubicBezTo>
                      <a:pt x="156" y="40"/>
                      <a:pt x="156" y="40"/>
                      <a:pt x="156" y="40"/>
                    </a:cubicBezTo>
                    <a:cubicBezTo>
                      <a:pt x="158" y="40"/>
                      <a:pt x="160" y="42"/>
                      <a:pt x="160" y="44"/>
                    </a:cubicBezTo>
                    <a:cubicBezTo>
                      <a:pt x="160" y="46"/>
                      <a:pt x="158" y="48"/>
                      <a:pt x="156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8"/>
                      <a:pt x="32" y="46"/>
                      <a:pt x="32" y="44"/>
                    </a:cubicBezTo>
                    <a:cubicBezTo>
                      <a:pt x="32" y="42"/>
                      <a:pt x="34" y="40"/>
                      <a:pt x="36" y="4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80296" tIns="40148" rIns="80296" bIns="40148"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zh-CN" altLang="en-US" sz="1580">
                  <a:solidFill>
                    <a:srgbClr val="00823E"/>
                  </a:solidFill>
                  <a:latin typeface="Calibri" panose="020F0502020204030204"/>
                </a:endParaRP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7495142" y="4276455"/>
              <a:ext cx="482600" cy="434975"/>
              <a:chOff x="9786938" y="2428875"/>
              <a:chExt cx="482600" cy="434975"/>
            </a:xfrm>
          </p:grpSpPr>
          <p:sp>
            <p:nvSpPr>
              <p:cNvPr id="54" name="Freeform 105"/>
              <p:cNvSpPr/>
              <p:nvPr/>
            </p:nvSpPr>
            <p:spPr bwMode="auto">
              <a:xfrm>
                <a:off x="9786938" y="2428875"/>
                <a:ext cx="482600" cy="138113"/>
              </a:xfrm>
              <a:custGeom>
                <a:avLst/>
                <a:gdLst>
                  <a:gd name="T0" fmla="*/ 180 w 192"/>
                  <a:gd name="T1" fmla="*/ 24 h 56"/>
                  <a:gd name="T2" fmla="*/ 88 w 192"/>
                  <a:gd name="T3" fmla="*/ 24 h 56"/>
                  <a:gd name="T4" fmla="*/ 79 w 192"/>
                  <a:gd name="T5" fmla="*/ 19 h 56"/>
                  <a:gd name="T6" fmla="*/ 72 w 192"/>
                  <a:gd name="T7" fmla="*/ 8 h 56"/>
                  <a:gd name="T8" fmla="*/ 56 w 192"/>
                  <a:gd name="T9" fmla="*/ 0 h 56"/>
                  <a:gd name="T10" fmla="*/ 12 w 192"/>
                  <a:gd name="T11" fmla="*/ 0 h 56"/>
                  <a:gd name="T12" fmla="*/ 11 w 192"/>
                  <a:gd name="T13" fmla="*/ 0 h 56"/>
                  <a:gd name="T14" fmla="*/ 0 w 192"/>
                  <a:gd name="T15" fmla="*/ 12 h 56"/>
                  <a:gd name="T16" fmla="*/ 0 w 192"/>
                  <a:gd name="T17" fmla="*/ 56 h 56"/>
                  <a:gd name="T18" fmla="*/ 192 w 192"/>
                  <a:gd name="T19" fmla="*/ 56 h 56"/>
                  <a:gd name="T20" fmla="*/ 192 w 192"/>
                  <a:gd name="T21" fmla="*/ 36 h 56"/>
                  <a:gd name="T22" fmla="*/ 180 w 192"/>
                  <a:gd name="T23" fmla="*/ 2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2" h="56">
                    <a:moveTo>
                      <a:pt x="180" y="24"/>
                    </a:moveTo>
                    <a:cubicBezTo>
                      <a:pt x="88" y="24"/>
                      <a:pt x="88" y="24"/>
                      <a:pt x="88" y="24"/>
                    </a:cubicBezTo>
                    <a:cubicBezTo>
                      <a:pt x="85" y="24"/>
                      <a:pt x="81" y="22"/>
                      <a:pt x="79" y="19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69" y="3"/>
                      <a:pt x="62" y="0"/>
                      <a:pt x="5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1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192" y="56"/>
                      <a:pt x="192" y="56"/>
                      <a:pt x="192" y="56"/>
                    </a:cubicBezTo>
                    <a:cubicBezTo>
                      <a:pt x="192" y="36"/>
                      <a:pt x="192" y="36"/>
                      <a:pt x="192" y="36"/>
                    </a:cubicBezTo>
                    <a:cubicBezTo>
                      <a:pt x="192" y="29"/>
                      <a:pt x="187" y="24"/>
                      <a:pt x="180" y="2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80296" tIns="40148" rIns="80296" bIns="40148"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zh-CN" altLang="en-US" sz="1580">
                  <a:solidFill>
                    <a:srgbClr val="00823E"/>
                  </a:solidFill>
                  <a:latin typeface="Calibri" panose="020F0502020204030204"/>
                </a:endParaRPr>
              </a:p>
            </p:txBody>
          </p:sp>
          <p:sp>
            <p:nvSpPr>
              <p:cNvPr id="55" name="Freeform 106"/>
              <p:cNvSpPr/>
              <p:nvPr/>
            </p:nvSpPr>
            <p:spPr bwMode="auto">
              <a:xfrm>
                <a:off x="9786938" y="2587625"/>
                <a:ext cx="482600" cy="276225"/>
              </a:xfrm>
              <a:custGeom>
                <a:avLst/>
                <a:gdLst>
                  <a:gd name="T0" fmla="*/ 0 w 192"/>
                  <a:gd name="T1" fmla="*/ 108 h 112"/>
                  <a:gd name="T2" fmla="*/ 4 w 192"/>
                  <a:gd name="T3" fmla="*/ 112 h 112"/>
                  <a:gd name="T4" fmla="*/ 188 w 192"/>
                  <a:gd name="T5" fmla="*/ 112 h 112"/>
                  <a:gd name="T6" fmla="*/ 192 w 192"/>
                  <a:gd name="T7" fmla="*/ 108 h 112"/>
                  <a:gd name="T8" fmla="*/ 192 w 192"/>
                  <a:gd name="T9" fmla="*/ 0 h 112"/>
                  <a:gd name="T10" fmla="*/ 0 w 192"/>
                  <a:gd name="T11" fmla="*/ 0 h 112"/>
                  <a:gd name="T12" fmla="*/ 0 w 192"/>
                  <a:gd name="T13" fmla="*/ 10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2" h="112">
                    <a:moveTo>
                      <a:pt x="0" y="108"/>
                    </a:moveTo>
                    <a:cubicBezTo>
                      <a:pt x="0" y="110"/>
                      <a:pt x="2" y="112"/>
                      <a:pt x="4" y="112"/>
                    </a:cubicBezTo>
                    <a:cubicBezTo>
                      <a:pt x="188" y="112"/>
                      <a:pt x="188" y="112"/>
                      <a:pt x="188" y="112"/>
                    </a:cubicBezTo>
                    <a:cubicBezTo>
                      <a:pt x="190" y="112"/>
                      <a:pt x="192" y="110"/>
                      <a:pt x="192" y="108"/>
                    </a:cubicBezTo>
                    <a:cubicBezTo>
                      <a:pt x="192" y="0"/>
                      <a:pt x="192" y="0"/>
                      <a:pt x="19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0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80296" tIns="40148" rIns="80296" bIns="40148"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zh-CN" altLang="en-US" sz="1580">
                  <a:solidFill>
                    <a:srgbClr val="00823E"/>
                  </a:solidFill>
                  <a:latin typeface="Calibri" panose="020F0502020204030204"/>
                </a:endParaRPr>
              </a:p>
            </p:txBody>
          </p:sp>
        </p:grpSp>
      </p:grpSp>
      <p:sp>
        <p:nvSpPr>
          <p:cNvPr id="56" name="文本框 55"/>
          <p:cNvSpPr txBox="1"/>
          <p:nvPr/>
        </p:nvSpPr>
        <p:spPr>
          <a:xfrm>
            <a:off x="614680" y="4168849"/>
            <a:ext cx="119888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2000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添加标题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887602" y="1951908"/>
            <a:ext cx="119888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2000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添加标题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14680" y="4623435"/>
            <a:ext cx="2273300" cy="81026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2925445" y="2406650"/>
            <a:ext cx="2103120" cy="81026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7441642" y="1719623"/>
            <a:ext cx="119888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2000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添加标题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8849489" y="3747646"/>
            <a:ext cx="119888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2000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添加标题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7479665" y="2104390"/>
            <a:ext cx="2103120" cy="81026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8874760" y="4168775"/>
            <a:ext cx="2103120" cy="81026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7" grpId="0"/>
      <p:bldP spid="58" grpId="0"/>
      <p:bldP spid="59" grpId="0"/>
      <p:bldP spid="60" grpId="0"/>
      <p:bldP spid="62" grpId="0"/>
      <p:bldP spid="61" grpId="0"/>
      <p:bldP spid="63" grpId="0"/>
      <p:bldP spid="56" grpId="1"/>
      <p:bldP spid="57" grpId="1"/>
      <p:bldP spid="58" grpId="1"/>
      <p:bldP spid="59" grpId="1"/>
      <p:bldP spid="60" grpId="1"/>
      <p:bldP spid="62" grpId="1"/>
      <p:bldP spid="61" grpId="1"/>
      <p:bldP spid="63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altLang="en-US" sz="2200" b="1" kern="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工作存在不足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633220" y="1868805"/>
            <a:ext cx="8837930" cy="3796665"/>
            <a:chOff x="2572" y="2943"/>
            <a:chExt cx="13918" cy="5979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2572" y="2943"/>
              <a:ext cx="2171" cy="2171"/>
            </a:xfrm>
            <a:prstGeom prst="ellipse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</p:txBody>
        </p:sp>
        <p:sp>
          <p:nvSpPr>
            <p:cNvPr id="10259" name="Folded Corner 3"/>
            <p:cNvSpPr>
              <a:spLocks noChangeArrowheads="1"/>
            </p:cNvSpPr>
            <p:nvPr/>
          </p:nvSpPr>
          <p:spPr bwMode="auto">
            <a:xfrm>
              <a:off x="3221" y="3591"/>
              <a:ext cx="870" cy="870"/>
            </a:xfrm>
            <a:prstGeom prst="foldedCorner">
              <a:avLst>
                <a:gd name="adj" fmla="val 32255"/>
              </a:avLst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60" name="Rectangle 4"/>
            <p:cNvSpPr>
              <a:spLocks noChangeArrowheads="1"/>
            </p:cNvSpPr>
            <p:nvPr/>
          </p:nvSpPr>
          <p:spPr bwMode="auto">
            <a:xfrm>
              <a:off x="3380" y="3795"/>
              <a:ext cx="552" cy="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61" name="Rectangle 27"/>
            <p:cNvSpPr>
              <a:spLocks noChangeArrowheads="1"/>
            </p:cNvSpPr>
            <p:nvPr/>
          </p:nvSpPr>
          <p:spPr bwMode="auto">
            <a:xfrm>
              <a:off x="3380" y="3931"/>
              <a:ext cx="552" cy="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62" name="Rectangle 28"/>
            <p:cNvSpPr>
              <a:spLocks noChangeArrowheads="1"/>
            </p:cNvSpPr>
            <p:nvPr/>
          </p:nvSpPr>
          <p:spPr bwMode="auto">
            <a:xfrm>
              <a:off x="3380" y="4065"/>
              <a:ext cx="552" cy="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46" name="Group 44"/>
            <p:cNvGrpSpPr/>
            <p:nvPr/>
          </p:nvGrpSpPr>
          <p:grpSpPr bwMode="auto">
            <a:xfrm>
              <a:off x="2585" y="6758"/>
              <a:ext cx="2168" cy="2165"/>
              <a:chOff x="0" y="0"/>
              <a:chExt cx="1367740" cy="1367740"/>
            </a:xfrm>
            <a:solidFill>
              <a:srgbClr val="5072B0"/>
            </a:solidFill>
          </p:grpSpPr>
          <p:sp>
            <p:nvSpPr>
              <p:cNvPr id="10254" name="Oval 30"/>
              <p:cNvSpPr>
                <a:spLocks noChangeArrowheads="1"/>
              </p:cNvSpPr>
              <p:nvPr/>
            </p:nvSpPr>
            <p:spPr bwMode="auto">
              <a:xfrm>
                <a:off x="-1" y="-645"/>
                <a:ext cx="1367022" cy="1368656"/>
              </a:xfrm>
              <a:prstGeom prst="ellipse">
                <a:avLst/>
              </a:prstGeom>
              <a:solidFill>
                <a:srgbClr val="464C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en-US" altLang="zh-CN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55" name="Folded Corner 32"/>
              <p:cNvSpPr>
                <a:spLocks noChangeArrowheads="1"/>
              </p:cNvSpPr>
              <p:nvPr/>
            </p:nvSpPr>
            <p:spPr bwMode="auto">
              <a:xfrm>
                <a:off x="408041" y="407412"/>
                <a:ext cx="550938" cy="552543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Char char="•"/>
                  <a:defRPr sz="28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Char char="•"/>
                  <a:defRPr sz="24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56" name="Pie 42"/>
              <p:cNvSpPr/>
              <p:nvPr/>
            </p:nvSpPr>
            <p:spPr bwMode="auto">
              <a:xfrm>
                <a:off x="536647" y="516967"/>
                <a:ext cx="293727" cy="293738"/>
              </a:xfrm>
              <a:custGeom>
                <a:avLst/>
                <a:gdLst>
                  <a:gd name="T0" fmla="*/ 293727 w 293727"/>
                  <a:gd name="T1" fmla="*/ 146869 h 293738"/>
                  <a:gd name="T2" fmla="*/ 146863 w 293727"/>
                  <a:gd name="T3" fmla="*/ 293738 h 293738"/>
                  <a:gd name="T4" fmla="*/ -1 w 293727"/>
                  <a:gd name="T5" fmla="*/ 146869 h 293738"/>
                  <a:gd name="T6" fmla="*/ 146863 w 293727"/>
                  <a:gd name="T7" fmla="*/ 0 h 293738"/>
                  <a:gd name="T8" fmla="*/ 146864 w 293727"/>
                  <a:gd name="T9" fmla="*/ 146869 h 293738"/>
                  <a:gd name="T10" fmla="*/ 293727 w 293727"/>
                  <a:gd name="T11" fmla="*/ 146869 h 29373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93727" h="293738">
                    <a:moveTo>
                      <a:pt x="293727" y="146869"/>
                    </a:moveTo>
                    <a:cubicBezTo>
                      <a:pt x="293727" y="227983"/>
                      <a:pt x="227974" y="293738"/>
                      <a:pt x="146863" y="293738"/>
                    </a:cubicBezTo>
                    <a:cubicBezTo>
                      <a:pt x="65752" y="293738"/>
                      <a:pt x="-1" y="227983"/>
                      <a:pt x="-1" y="146869"/>
                    </a:cubicBezTo>
                    <a:cubicBezTo>
                      <a:pt x="-1" y="65755"/>
                      <a:pt x="65752" y="0"/>
                      <a:pt x="146863" y="0"/>
                    </a:cubicBezTo>
                    <a:cubicBezTo>
                      <a:pt x="146863" y="48956"/>
                      <a:pt x="146864" y="97913"/>
                      <a:pt x="146864" y="146869"/>
                    </a:cubicBezTo>
                    <a:lnTo>
                      <a:pt x="293727" y="146869"/>
                    </a:lnTo>
                    <a:close/>
                  </a:path>
                </a:pathLst>
              </a:custGeom>
              <a:solidFill>
                <a:srgbClr val="464C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cxnSp>
          <p:nvCxnSpPr>
            <p:cNvPr id="10247" name="Straight Connector 38"/>
            <p:cNvCxnSpPr>
              <a:cxnSpLocks noChangeShapeType="1"/>
            </p:cNvCxnSpPr>
            <p:nvPr/>
          </p:nvCxnSpPr>
          <p:spPr bwMode="auto">
            <a:xfrm>
              <a:off x="2948" y="5980"/>
              <a:ext cx="13542" cy="0"/>
            </a:xfrm>
            <a:prstGeom prst="lin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0248" name="组合 18"/>
            <p:cNvGrpSpPr/>
            <p:nvPr/>
          </p:nvGrpSpPr>
          <p:grpSpPr bwMode="auto">
            <a:xfrm>
              <a:off x="5257" y="3065"/>
              <a:ext cx="11073" cy="1921"/>
              <a:chOff x="202689" y="0"/>
              <a:chExt cx="7031737" cy="1219857"/>
            </a:xfrm>
          </p:grpSpPr>
          <p:sp>
            <p:nvSpPr>
              <p:cNvPr id="10252" name="文本框 19"/>
              <p:cNvSpPr txBox="1">
                <a:spLocks noChangeArrowheads="1"/>
              </p:cNvSpPr>
              <p:nvPr/>
            </p:nvSpPr>
            <p:spPr bwMode="auto">
              <a:xfrm>
                <a:off x="202689" y="409581"/>
                <a:ext cx="7031737" cy="8102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Char char="•"/>
                  <a:defRPr sz="28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Char char="•"/>
                  <a:defRPr sz="24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9pPr>
              </a:lstStyle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单击选中文案，修改您需要的文案。单击选中文案，修改您需要的文案。单击选中文案，修改您需要的文案。单击选中文案，修改您需要的文案。</a:t>
                </a:r>
                <a:endPara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</a:t>
                </a:r>
                <a:endPara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10253" name="TextBox 10"/>
              <p:cNvSpPr txBox="1">
                <a:spLocks noChangeArrowheads="1"/>
              </p:cNvSpPr>
              <p:nvPr/>
            </p:nvSpPr>
            <p:spPr bwMode="auto">
              <a:xfrm>
                <a:off x="202689" y="0"/>
                <a:ext cx="2636141" cy="4915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Char char="•"/>
                  <a:defRPr sz="28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Char char="•"/>
                  <a:defRPr sz="24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9pPr>
              </a:lstStyle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2000" dirty="0"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ea"/>
                  </a:rPr>
                  <a:t>添加标题</a:t>
                </a:r>
                <a:endPara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10249" name="组合 25"/>
            <p:cNvGrpSpPr/>
            <p:nvPr/>
          </p:nvGrpSpPr>
          <p:grpSpPr bwMode="auto">
            <a:xfrm>
              <a:off x="5272" y="6880"/>
              <a:ext cx="11073" cy="1921"/>
              <a:chOff x="202689" y="0"/>
              <a:chExt cx="7031736" cy="1219857"/>
            </a:xfrm>
          </p:grpSpPr>
          <p:sp>
            <p:nvSpPr>
              <p:cNvPr id="10250" name="文本框 26"/>
              <p:cNvSpPr txBox="1">
                <a:spLocks noChangeArrowheads="1"/>
              </p:cNvSpPr>
              <p:nvPr/>
            </p:nvSpPr>
            <p:spPr bwMode="auto">
              <a:xfrm>
                <a:off x="202689" y="409581"/>
                <a:ext cx="7031736" cy="8102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Char char="•"/>
                  <a:defRPr sz="28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Char char="•"/>
                  <a:defRPr sz="24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9pPr>
              </a:lstStyle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单击选中文案，修改您需要的文案。单击选中文案，修改您需要的文案。单击选中文案，修改您需要的文案。单击选中文案，修改您需要的文案。</a:t>
                </a:r>
                <a:endPara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10251" name="TextBox 10"/>
              <p:cNvSpPr txBox="1">
                <a:spLocks noChangeArrowheads="1"/>
              </p:cNvSpPr>
              <p:nvPr/>
            </p:nvSpPr>
            <p:spPr bwMode="auto">
              <a:xfrm>
                <a:off x="202689" y="0"/>
                <a:ext cx="2636141" cy="4915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Char char="•"/>
                  <a:defRPr sz="28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Char char="•"/>
                  <a:defRPr sz="24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charset="0"/>
                    <a:ea typeface="宋体" panose="02010600030101010101" pitchFamily="2" charset="-122"/>
                  </a:defRPr>
                </a:lvl9pPr>
              </a:lstStyle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2000" dirty="0"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ea"/>
                  </a:rPr>
                  <a:t>添加标题</a:t>
                </a:r>
                <a:endPara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altLang="en-US" sz="2200" b="1" kern="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工作存在不足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37845" y="1597025"/>
            <a:ext cx="11187430" cy="3865880"/>
            <a:chOff x="847" y="2515"/>
            <a:chExt cx="17618" cy="6088"/>
          </a:xfrm>
        </p:grpSpPr>
        <p:grpSp>
          <p:nvGrpSpPr>
            <p:cNvPr id="55" name="组合 54"/>
            <p:cNvGrpSpPr/>
            <p:nvPr/>
          </p:nvGrpSpPr>
          <p:grpSpPr>
            <a:xfrm>
              <a:off x="847" y="2515"/>
              <a:ext cx="17401" cy="6089"/>
              <a:chOff x="847" y="2515"/>
              <a:chExt cx="17401" cy="6089"/>
            </a:xfrm>
          </p:grpSpPr>
          <p:cxnSp>
            <p:nvCxnSpPr>
              <p:cNvPr id="20" name="直接连接符 19"/>
              <p:cNvCxnSpPr/>
              <p:nvPr/>
            </p:nvCxnSpPr>
            <p:spPr>
              <a:xfrm>
                <a:off x="1463" y="5829"/>
                <a:ext cx="16160" cy="0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椭圆 29"/>
              <p:cNvSpPr/>
              <p:nvPr/>
            </p:nvSpPr>
            <p:spPr>
              <a:xfrm>
                <a:off x="1339" y="5705"/>
                <a:ext cx="246" cy="246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5037" y="5705"/>
                <a:ext cx="246" cy="246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9419" y="5705"/>
                <a:ext cx="246" cy="246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13117" y="5705"/>
                <a:ext cx="246" cy="246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5" name="椭圆 34"/>
              <p:cNvSpPr/>
              <p:nvPr/>
            </p:nvSpPr>
            <p:spPr>
              <a:xfrm>
                <a:off x="17499" y="5705"/>
                <a:ext cx="246" cy="246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6" name="泪滴形 35"/>
              <p:cNvSpPr/>
              <p:nvPr/>
            </p:nvSpPr>
            <p:spPr>
              <a:xfrm rot="8058021">
                <a:off x="847" y="3887"/>
                <a:ext cx="1251" cy="1251"/>
              </a:xfrm>
              <a:prstGeom prst="teardrop">
                <a:avLst/>
              </a:prstGeom>
              <a:solidFill>
                <a:srgbClr val="464CEF"/>
              </a:solidFill>
              <a:ln>
                <a:solidFill>
                  <a:srgbClr val="5072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7" name="泪滴形 36"/>
              <p:cNvSpPr/>
              <p:nvPr/>
            </p:nvSpPr>
            <p:spPr>
              <a:xfrm rot="8058021">
                <a:off x="4313" y="3362"/>
                <a:ext cx="1686" cy="1686"/>
              </a:xfrm>
              <a:prstGeom prst="teardrop">
                <a:avLst/>
              </a:prstGeom>
              <a:solidFill>
                <a:srgbClr val="464CEF"/>
              </a:solidFill>
              <a:ln>
                <a:solidFill>
                  <a:srgbClr val="5072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8" name="泪滴形 37"/>
              <p:cNvSpPr/>
              <p:nvPr/>
            </p:nvSpPr>
            <p:spPr>
              <a:xfrm rot="8058021">
                <a:off x="8343" y="2515"/>
                <a:ext cx="2387" cy="2387"/>
              </a:xfrm>
              <a:prstGeom prst="teardrop">
                <a:avLst/>
              </a:prstGeom>
              <a:solidFill>
                <a:srgbClr val="464CEF"/>
              </a:solidFill>
              <a:ln>
                <a:solidFill>
                  <a:srgbClr val="5072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泪滴形 38"/>
              <p:cNvSpPr/>
              <p:nvPr/>
            </p:nvSpPr>
            <p:spPr>
              <a:xfrm rot="8058021">
                <a:off x="12397" y="3362"/>
                <a:ext cx="1686" cy="1686"/>
              </a:xfrm>
              <a:prstGeom prst="teardrop">
                <a:avLst/>
              </a:prstGeom>
              <a:solidFill>
                <a:srgbClr val="464CEF"/>
              </a:solidFill>
              <a:ln>
                <a:solidFill>
                  <a:srgbClr val="5072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0" name="泪滴形 39"/>
              <p:cNvSpPr/>
              <p:nvPr/>
            </p:nvSpPr>
            <p:spPr>
              <a:xfrm rot="8058021">
                <a:off x="16997" y="3887"/>
                <a:ext cx="1251" cy="1251"/>
              </a:xfrm>
              <a:prstGeom prst="teardrop">
                <a:avLst/>
              </a:prstGeom>
              <a:solidFill>
                <a:srgbClr val="464CEF"/>
              </a:solidFill>
              <a:ln>
                <a:solidFill>
                  <a:srgbClr val="5072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1020" y="4198"/>
                <a:ext cx="854" cy="7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en-US" altLang="zh-CN" sz="2400" dirty="0">
                    <a:solidFill>
                      <a:srgbClr val="F8F8F8"/>
                    </a:solidFill>
                    <a:latin typeface="思源黑体 CN Bold" panose="020B0800000000000000" charset="-122"/>
                    <a:ea typeface="思源黑体 CN Bold" panose="020B0800000000000000" charset="-122"/>
                  </a:rPr>
                  <a:t>01</a:t>
                </a:r>
                <a:endParaRPr lang="en-US" altLang="zh-CN" sz="2400" dirty="0">
                  <a:solidFill>
                    <a:srgbClr val="F8F8F8"/>
                  </a:solidFill>
                  <a:latin typeface="思源黑体 CN Bold" panose="020B0800000000000000" charset="-122"/>
                  <a:ea typeface="思源黑体 CN Bold" panose="020B0800000000000000" charset="-122"/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4468" y="3802"/>
                <a:ext cx="1230" cy="11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en-US" altLang="zh-CN" sz="4000" dirty="0">
                    <a:solidFill>
                      <a:srgbClr val="F8F8F8"/>
                    </a:solidFill>
                    <a:latin typeface="思源黑体 CN Bold" panose="020B0800000000000000" charset="-122"/>
                    <a:ea typeface="思源黑体 CN Bold" panose="020B0800000000000000" charset="-122"/>
                  </a:rPr>
                  <a:t>02</a:t>
                </a:r>
                <a:endParaRPr lang="en-US" altLang="zh-CN" sz="4000" dirty="0">
                  <a:solidFill>
                    <a:srgbClr val="F8F8F8"/>
                  </a:solidFill>
                  <a:latin typeface="思源黑体 CN Bold" panose="020B0800000000000000" charset="-122"/>
                  <a:ea typeface="思源黑体 CN Bold" panose="020B0800000000000000" charset="-122"/>
                </a:endParaRPr>
              </a:p>
            </p:txBody>
          </p:sp>
          <p:sp>
            <p:nvSpPr>
              <p:cNvPr id="43" name="文本框 42"/>
              <p:cNvSpPr txBox="1"/>
              <p:nvPr/>
            </p:nvSpPr>
            <p:spPr>
              <a:xfrm>
                <a:off x="8615" y="2929"/>
                <a:ext cx="1702" cy="15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en-US" altLang="zh-CN" sz="6000" dirty="0">
                    <a:solidFill>
                      <a:srgbClr val="F8F8F8"/>
                    </a:solidFill>
                    <a:latin typeface="思源黑体 CN Bold" panose="020B0800000000000000" charset="-122"/>
                    <a:ea typeface="思源黑体 CN Bold" panose="020B0800000000000000" charset="-122"/>
                  </a:rPr>
                  <a:t>03</a:t>
                </a:r>
                <a:endParaRPr lang="en-US" altLang="zh-CN" sz="6000" dirty="0">
                  <a:solidFill>
                    <a:srgbClr val="F8F8F8"/>
                  </a:solidFill>
                  <a:latin typeface="思源黑体 CN Bold" panose="020B0800000000000000" charset="-122"/>
                  <a:ea typeface="思源黑体 CN Bold" panose="020B0800000000000000" charset="-122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12592" y="3802"/>
                <a:ext cx="1230" cy="11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en-US" altLang="zh-CN" sz="4000" dirty="0">
                    <a:solidFill>
                      <a:srgbClr val="F8F8F8"/>
                    </a:solidFill>
                    <a:latin typeface="思源黑体 CN Bold" panose="020B0800000000000000" charset="-122"/>
                    <a:ea typeface="思源黑体 CN Bold" panose="020B0800000000000000" charset="-122"/>
                  </a:rPr>
                  <a:t>04</a:t>
                </a:r>
                <a:endParaRPr lang="en-US" altLang="zh-CN" sz="4000" dirty="0">
                  <a:solidFill>
                    <a:srgbClr val="F8F8F8"/>
                  </a:solidFill>
                  <a:latin typeface="思源黑体 CN Bold" panose="020B0800000000000000" charset="-122"/>
                  <a:ea typeface="思源黑体 CN Bold" panose="020B0800000000000000" charset="-122"/>
                </a:endParaRPr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17180" y="4198"/>
                <a:ext cx="854" cy="7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en-US" altLang="zh-CN" sz="2400" dirty="0">
                    <a:solidFill>
                      <a:srgbClr val="F8F8F8"/>
                    </a:solidFill>
                    <a:latin typeface="思源黑体 CN Bold" panose="020B0800000000000000" charset="-122"/>
                    <a:ea typeface="思源黑体 CN Bold" panose="020B0800000000000000" charset="-122"/>
                  </a:rPr>
                  <a:t>06</a:t>
                </a:r>
                <a:endParaRPr lang="en-US" altLang="zh-CN" sz="2400" dirty="0">
                  <a:solidFill>
                    <a:srgbClr val="F8F8F8"/>
                  </a:solidFill>
                  <a:latin typeface="思源黑体 CN Bold" panose="020B0800000000000000" charset="-122"/>
                  <a:ea typeface="思源黑体 CN Bold" panose="020B0800000000000000" charset="-122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1127" y="7328"/>
                <a:ext cx="3388" cy="12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</a:t>
                </a:r>
                <a:endParaRPr lang="zh-CN" altLang="en-US" sz="1200" dirty="0">
                  <a:solidFill>
                    <a:srgbClr val="505050"/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4890" y="7328"/>
                <a:ext cx="3388" cy="12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</a:t>
                </a:r>
                <a:endParaRPr lang="zh-CN" altLang="en-US" sz="1200" dirty="0">
                  <a:solidFill>
                    <a:srgbClr val="505050"/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48" name="文本框 47"/>
              <p:cNvSpPr txBox="1"/>
              <p:nvPr/>
            </p:nvSpPr>
            <p:spPr>
              <a:xfrm>
                <a:off x="9068" y="7328"/>
                <a:ext cx="3388" cy="12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</a:t>
                </a:r>
                <a:endParaRPr lang="zh-CN" altLang="en-US" sz="1200" dirty="0">
                  <a:solidFill>
                    <a:srgbClr val="505050"/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12738" y="7328"/>
                <a:ext cx="3388" cy="12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1200" dirty="0">
                    <a:latin typeface="思源黑体 Light" panose="020B0300000000000000" charset="-122"/>
                    <a:ea typeface="思源黑体 Light" panose="020B0300000000000000" charset="-122"/>
                    <a:cs typeface="+mn-ea"/>
                    <a:sym typeface="+mn-lt"/>
                  </a:rPr>
                  <a:t>单击选中文案，修改您需要的文案。单击选中文案，修改您需要的文案。</a:t>
                </a:r>
                <a:endParaRPr lang="zh-CN" altLang="en-US" sz="1200" dirty="0">
                  <a:solidFill>
                    <a:srgbClr val="505050"/>
                  </a:solidFill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50" name="文本框 49"/>
              <p:cNvSpPr txBox="1"/>
              <p:nvPr/>
            </p:nvSpPr>
            <p:spPr>
              <a:xfrm>
                <a:off x="1127" y="6561"/>
                <a:ext cx="1888" cy="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2000" dirty="0"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ea"/>
                  </a:rPr>
                  <a:t>添加标题</a:t>
                </a:r>
                <a:endParaRPr lang="zh-CN" altLang="en-US" sz="2000" b="1" dirty="0">
                  <a:solidFill>
                    <a:srgbClr val="50505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4890" y="6561"/>
                <a:ext cx="1888" cy="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2000" dirty="0"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ea"/>
                  </a:rPr>
                  <a:t>添加标题</a:t>
                </a:r>
                <a:endParaRPr lang="zh-CN" altLang="en-US" sz="2000" b="1" dirty="0">
                  <a:solidFill>
                    <a:srgbClr val="50505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9068" y="6561"/>
                <a:ext cx="1888" cy="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2000" dirty="0"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ea"/>
                  </a:rPr>
                  <a:t>添加标题</a:t>
                </a:r>
                <a:endParaRPr lang="zh-CN" altLang="en-US" sz="2000" b="1" dirty="0">
                  <a:solidFill>
                    <a:srgbClr val="50505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12823" y="6561"/>
                <a:ext cx="1888" cy="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marL="0" indent="0" algn="l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zh-CN" altLang="en-US" sz="2000" dirty="0"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+mn-ea"/>
                  </a:rPr>
                  <a:t>添加标题</a:t>
                </a:r>
                <a:endParaRPr lang="zh-CN" altLang="en-US" sz="2000" b="1" dirty="0">
                  <a:solidFill>
                    <a:srgbClr val="50505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56" name="泪滴形 55"/>
            <p:cNvSpPr/>
            <p:nvPr/>
          </p:nvSpPr>
          <p:spPr>
            <a:xfrm rot="18922925">
              <a:off x="16787" y="6731"/>
              <a:ext cx="1678" cy="1678"/>
            </a:xfrm>
            <a:prstGeom prst="teardrop">
              <a:avLst/>
            </a:prstGeom>
            <a:solidFill>
              <a:srgbClr val="464CEF"/>
            </a:solidFill>
            <a:ln>
              <a:solidFill>
                <a:srgbClr val="5072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53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0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altLang="en-US" sz="2200" b="1" kern="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工作存在不足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727075" y="2161438"/>
            <a:ext cx="10746740" cy="3310357"/>
            <a:chOff x="1145" y="3850"/>
            <a:chExt cx="16924" cy="5213"/>
          </a:xfrm>
        </p:grpSpPr>
        <p:sp>
          <p:nvSpPr>
            <p:cNvPr id="8" name="Oval 16"/>
            <p:cNvSpPr/>
            <p:nvPr/>
          </p:nvSpPr>
          <p:spPr>
            <a:xfrm>
              <a:off x="2220" y="4150"/>
              <a:ext cx="1839" cy="1839"/>
            </a:xfrm>
            <a:prstGeom prst="ellipse">
              <a:avLst/>
            </a:prstGeom>
            <a:noFill/>
            <a:ln w="6350">
              <a:solidFill>
                <a:srgbClr val="464C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9" name="Arc 20"/>
            <p:cNvSpPr/>
            <p:nvPr/>
          </p:nvSpPr>
          <p:spPr>
            <a:xfrm>
              <a:off x="1925" y="3855"/>
              <a:ext cx="2434" cy="2434"/>
            </a:xfrm>
            <a:prstGeom prst="arc">
              <a:avLst>
                <a:gd name="adj1" fmla="val 20172577"/>
                <a:gd name="adj2" fmla="val 16297434"/>
              </a:avLst>
            </a:prstGeom>
            <a:ln w="76200">
              <a:solidFill>
                <a:srgbClr val="464CE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0" name="TextBox 24"/>
            <p:cNvSpPr txBox="1"/>
            <p:nvPr/>
          </p:nvSpPr>
          <p:spPr>
            <a:xfrm>
              <a:off x="2532" y="4706"/>
              <a:ext cx="1316" cy="72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p>
              <a:r>
                <a:rPr lang="en-US" sz="24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sym typeface="Arial" panose="020B0604020202020204" pitchFamily="34" charset="0"/>
                </a:rPr>
                <a:t>85%</a:t>
              </a:r>
              <a:endParaRPr lang="en-US" sz="24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1" name="Oval 17"/>
            <p:cNvSpPr/>
            <p:nvPr/>
          </p:nvSpPr>
          <p:spPr>
            <a:xfrm>
              <a:off x="6508" y="4150"/>
              <a:ext cx="1839" cy="1839"/>
            </a:xfrm>
            <a:prstGeom prst="ellipse">
              <a:avLst/>
            </a:prstGeom>
            <a:noFill/>
            <a:ln w="6350">
              <a:solidFill>
                <a:srgbClr val="464C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" name="Arc 21"/>
            <p:cNvSpPr/>
            <p:nvPr/>
          </p:nvSpPr>
          <p:spPr>
            <a:xfrm>
              <a:off x="6208" y="3850"/>
              <a:ext cx="2434" cy="2434"/>
            </a:xfrm>
            <a:prstGeom prst="arc">
              <a:avLst>
                <a:gd name="adj1" fmla="val 17379292"/>
                <a:gd name="adj2" fmla="val 8825709"/>
              </a:avLst>
            </a:prstGeom>
            <a:ln w="76200">
              <a:solidFill>
                <a:srgbClr val="464CE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3" name="TextBox 27"/>
            <p:cNvSpPr txBox="1"/>
            <p:nvPr/>
          </p:nvSpPr>
          <p:spPr>
            <a:xfrm>
              <a:off x="6856" y="4706"/>
              <a:ext cx="1263" cy="72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p>
              <a:r>
                <a:rPr lang="en-US" sz="24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sym typeface="Arial" panose="020B0604020202020204" pitchFamily="34" charset="0"/>
                </a:rPr>
                <a:t>73%</a:t>
              </a:r>
              <a:endParaRPr lang="en-US" sz="24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7" name="Oval 18"/>
            <p:cNvSpPr/>
            <p:nvPr/>
          </p:nvSpPr>
          <p:spPr>
            <a:xfrm>
              <a:off x="10795" y="4150"/>
              <a:ext cx="1839" cy="1839"/>
            </a:xfrm>
            <a:prstGeom prst="ellipse">
              <a:avLst/>
            </a:prstGeom>
            <a:noFill/>
            <a:ln w="6350">
              <a:solidFill>
                <a:srgbClr val="464C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9" name="Arc 22"/>
            <p:cNvSpPr/>
            <p:nvPr/>
          </p:nvSpPr>
          <p:spPr>
            <a:xfrm>
              <a:off x="10490" y="3850"/>
              <a:ext cx="2434" cy="2434"/>
            </a:xfrm>
            <a:prstGeom prst="arc">
              <a:avLst>
                <a:gd name="adj1" fmla="val 14283035"/>
                <a:gd name="adj2" fmla="val 8268073"/>
              </a:avLst>
            </a:prstGeom>
            <a:ln w="76200">
              <a:solidFill>
                <a:srgbClr val="464CE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6" name="TextBox 28"/>
            <p:cNvSpPr txBox="1"/>
            <p:nvPr/>
          </p:nvSpPr>
          <p:spPr>
            <a:xfrm>
              <a:off x="11095" y="4709"/>
              <a:ext cx="1263" cy="72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p>
              <a:r>
                <a:rPr lang="en-US" sz="24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sym typeface="Arial" panose="020B0604020202020204" pitchFamily="34" charset="0"/>
                </a:rPr>
                <a:t>78%</a:t>
              </a:r>
              <a:endParaRPr lang="en-US" sz="24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47" name="Oval 19"/>
            <p:cNvSpPr/>
            <p:nvPr/>
          </p:nvSpPr>
          <p:spPr>
            <a:xfrm>
              <a:off x="15083" y="4150"/>
              <a:ext cx="1839" cy="1839"/>
            </a:xfrm>
            <a:prstGeom prst="ellipse">
              <a:avLst/>
            </a:prstGeom>
            <a:noFill/>
            <a:ln w="6350">
              <a:solidFill>
                <a:srgbClr val="464C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8" name="Arc 23"/>
            <p:cNvSpPr/>
            <p:nvPr/>
          </p:nvSpPr>
          <p:spPr>
            <a:xfrm>
              <a:off x="14788" y="3850"/>
              <a:ext cx="2434" cy="2434"/>
            </a:xfrm>
            <a:prstGeom prst="arc">
              <a:avLst>
                <a:gd name="adj1" fmla="val 17026676"/>
                <a:gd name="adj2" fmla="val 13044588"/>
              </a:avLst>
            </a:prstGeom>
            <a:ln w="76200">
              <a:solidFill>
                <a:srgbClr val="464CE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9" name="TextBox 29"/>
            <p:cNvSpPr txBox="1"/>
            <p:nvPr/>
          </p:nvSpPr>
          <p:spPr>
            <a:xfrm>
              <a:off x="15390" y="4706"/>
              <a:ext cx="1263" cy="72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p>
              <a:r>
                <a:rPr lang="en-US" sz="24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sym typeface="Arial" panose="020B0604020202020204" pitchFamily="34" charset="0"/>
                </a:rPr>
                <a:t>90%</a:t>
              </a:r>
              <a:endParaRPr lang="en-US" sz="24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50" name="TextBox 13"/>
            <p:cNvSpPr txBox="1"/>
            <p:nvPr/>
          </p:nvSpPr>
          <p:spPr>
            <a:xfrm>
              <a:off x="1145" y="6854"/>
              <a:ext cx="3682" cy="6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t" anchorCtr="0">
              <a:spAutoFit/>
            </a:bodyPr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2000" dirty="0"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ea"/>
                </a:rPr>
                <a:t>添加标题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endParaRPr>
            </a:p>
          </p:txBody>
        </p:sp>
        <p:sp>
          <p:nvSpPr>
            <p:cNvPr id="51" name="TextBox 13"/>
            <p:cNvSpPr txBox="1"/>
            <p:nvPr/>
          </p:nvSpPr>
          <p:spPr>
            <a:xfrm>
              <a:off x="1653" y="7670"/>
              <a:ext cx="2662" cy="139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t" anchorCtr="0">
              <a:spAutoFit/>
            </a:bodyPr>
            <a:p>
              <a:pPr marL="0" indent="0" algn="ctr" fontAlgn="base">
                <a:lnSpc>
                  <a:spcPct val="16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单击选中文案，修改您需要的文案。单击选中文案，修改您需要的文案。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52" name="TextBox 13"/>
            <p:cNvSpPr txBox="1"/>
            <p:nvPr/>
          </p:nvSpPr>
          <p:spPr>
            <a:xfrm>
              <a:off x="5559" y="6854"/>
              <a:ext cx="3682" cy="6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t" anchorCtr="0">
              <a:spAutoFit/>
            </a:bodyPr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2000" dirty="0"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ea"/>
                </a:rPr>
                <a:t>添加标题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endParaRPr>
            </a:p>
          </p:txBody>
        </p:sp>
        <p:sp>
          <p:nvSpPr>
            <p:cNvPr id="53" name="TextBox 13"/>
            <p:cNvSpPr txBox="1"/>
            <p:nvPr/>
          </p:nvSpPr>
          <p:spPr>
            <a:xfrm>
              <a:off x="6073" y="7670"/>
              <a:ext cx="2662" cy="139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t" anchorCtr="0">
              <a:spAutoFit/>
            </a:bodyPr>
            <a:p>
              <a:pPr marL="0" indent="0" algn="ctr" fontAlgn="base">
                <a:lnSpc>
                  <a:spcPct val="16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单击选中文案，修改您需要的文案。单击选中文案，修改您需要的文案。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54" name="TextBox 13"/>
            <p:cNvSpPr txBox="1"/>
            <p:nvPr/>
          </p:nvSpPr>
          <p:spPr>
            <a:xfrm>
              <a:off x="9973" y="6854"/>
              <a:ext cx="3682" cy="6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t" anchorCtr="0">
              <a:spAutoFit/>
            </a:bodyPr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2000" dirty="0"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ea"/>
                </a:rPr>
                <a:t>添加标题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endParaRPr>
            </a:p>
          </p:txBody>
        </p:sp>
        <p:sp>
          <p:nvSpPr>
            <p:cNvPr id="55" name="TextBox 13"/>
            <p:cNvSpPr txBox="1"/>
            <p:nvPr/>
          </p:nvSpPr>
          <p:spPr>
            <a:xfrm>
              <a:off x="10486" y="7670"/>
              <a:ext cx="2662" cy="139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t" anchorCtr="0">
              <a:spAutoFit/>
            </a:bodyPr>
            <a:p>
              <a:pPr marL="0" indent="0" algn="ctr" fontAlgn="base">
                <a:lnSpc>
                  <a:spcPct val="16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单击选中文案，修改您需要的文案。单击选中文案，修改您需要的文案。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56" name="TextBox 13"/>
            <p:cNvSpPr txBox="1"/>
            <p:nvPr/>
          </p:nvSpPr>
          <p:spPr>
            <a:xfrm>
              <a:off x="14387" y="6854"/>
              <a:ext cx="3682" cy="6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t" anchorCtr="0">
              <a:spAutoFit/>
            </a:bodyPr>
            <a:p>
              <a:pPr marL="0" indent="0"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2000" dirty="0"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ea"/>
                </a:rPr>
                <a:t>添加标题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endParaRPr>
            </a:p>
          </p:txBody>
        </p:sp>
        <p:sp>
          <p:nvSpPr>
            <p:cNvPr id="57" name="TextBox 13"/>
            <p:cNvSpPr txBox="1"/>
            <p:nvPr/>
          </p:nvSpPr>
          <p:spPr>
            <a:xfrm>
              <a:off x="14893" y="7670"/>
              <a:ext cx="2662" cy="139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t" anchorCtr="0">
              <a:spAutoFit/>
            </a:bodyPr>
            <a:p>
              <a:pPr marL="0" indent="0" algn="ctr" fontAlgn="base">
                <a:lnSpc>
                  <a:spcPct val="16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r>
                <a:rPr lang="zh-CN" altLang="en-US" sz="1200" dirty="0">
                  <a:latin typeface="思源黑体 Light" panose="020B0300000000000000" charset="-122"/>
                  <a:ea typeface="思源黑体 Light" panose="020B0300000000000000" charset="-122"/>
                  <a:cs typeface="+mn-ea"/>
                  <a:sym typeface="+mn-lt"/>
                </a:rPr>
                <a:t>单击选中文案，修改您需要的文案。单击选中文案，修改您需要的文案。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/>
        </p:nvSpPr>
        <p:spPr>
          <a:xfrm>
            <a:off x="7174230" y="-1270"/>
            <a:ext cx="5017770" cy="46355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902" h="7300">
                <a:moveTo>
                  <a:pt x="55" y="0"/>
                </a:moveTo>
                <a:lnTo>
                  <a:pt x="7890" y="0"/>
                </a:lnTo>
                <a:lnTo>
                  <a:pt x="7890" y="3087"/>
                </a:lnTo>
                <a:lnTo>
                  <a:pt x="7895" y="3092"/>
                </a:lnTo>
                <a:lnTo>
                  <a:pt x="7902" y="3099"/>
                </a:lnTo>
                <a:lnTo>
                  <a:pt x="7902" y="6571"/>
                </a:lnTo>
                <a:lnTo>
                  <a:pt x="7895" y="6578"/>
                </a:lnTo>
                <a:cubicBezTo>
                  <a:pt x="7449" y="7024"/>
                  <a:pt x="6833" y="7300"/>
                  <a:pt x="6152" y="7300"/>
                </a:cubicBezTo>
                <a:cubicBezTo>
                  <a:pt x="5429" y="7300"/>
                  <a:pt x="4778" y="6989"/>
                  <a:pt x="4327" y="6492"/>
                </a:cubicBezTo>
                <a:lnTo>
                  <a:pt x="4323" y="6487"/>
                </a:lnTo>
                <a:lnTo>
                  <a:pt x="4319" y="6487"/>
                </a:lnTo>
                <a:lnTo>
                  <a:pt x="4304" y="6462"/>
                </a:lnTo>
                <a:cubicBezTo>
                  <a:pt x="3900" y="5798"/>
                  <a:pt x="3170" y="5354"/>
                  <a:pt x="2337" y="5354"/>
                </a:cubicBezTo>
                <a:cubicBezTo>
                  <a:pt x="1979" y="5354"/>
                  <a:pt x="1641" y="5435"/>
                  <a:pt x="1339" y="5581"/>
                </a:cubicBezTo>
                <a:lnTo>
                  <a:pt x="1294" y="5603"/>
                </a:lnTo>
                <a:lnTo>
                  <a:pt x="1296" y="5602"/>
                </a:lnTo>
                <a:cubicBezTo>
                  <a:pt x="1735" y="5183"/>
                  <a:pt x="2009" y="4592"/>
                  <a:pt x="2009" y="3937"/>
                </a:cubicBezTo>
                <a:cubicBezTo>
                  <a:pt x="2009" y="3202"/>
                  <a:pt x="1665" y="2548"/>
                  <a:pt x="1129" y="2127"/>
                </a:cubicBezTo>
                <a:lnTo>
                  <a:pt x="1112" y="2114"/>
                </a:lnTo>
                <a:lnTo>
                  <a:pt x="1112" y="2101"/>
                </a:lnTo>
                <a:lnTo>
                  <a:pt x="1095" y="2094"/>
                </a:lnTo>
                <a:lnTo>
                  <a:pt x="1073" y="2084"/>
                </a:lnTo>
                <a:lnTo>
                  <a:pt x="1040" y="2060"/>
                </a:lnTo>
                <a:cubicBezTo>
                  <a:pt x="935" y="1986"/>
                  <a:pt x="823" y="1919"/>
                  <a:pt x="706" y="1863"/>
                </a:cubicBezTo>
                <a:lnTo>
                  <a:pt x="690" y="1856"/>
                </a:lnTo>
                <a:lnTo>
                  <a:pt x="678" y="1846"/>
                </a:lnTo>
                <a:cubicBezTo>
                  <a:pt x="265" y="1517"/>
                  <a:pt x="0" y="1010"/>
                  <a:pt x="0" y="442"/>
                </a:cubicBezTo>
                <a:cubicBezTo>
                  <a:pt x="0" y="302"/>
                  <a:pt x="16" y="167"/>
                  <a:pt x="46" y="36"/>
                </a:cubicBezTo>
                <a:lnTo>
                  <a:pt x="5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pic>
        <p:nvPicPr>
          <p:cNvPr id="14" name="图片 13" descr="E:\PPT\PPT\图\元素4 拷贝.png元素4 拷贝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91960" y="1531620"/>
            <a:ext cx="5400040" cy="4198620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631190" y="2204085"/>
            <a:ext cx="5977255" cy="558165"/>
            <a:chOff x="927" y="2680"/>
            <a:chExt cx="9413" cy="1031"/>
          </a:xfrm>
        </p:grpSpPr>
        <p:grpSp>
          <p:nvGrpSpPr>
            <p:cNvPr id="23" name="组合 22"/>
            <p:cNvGrpSpPr/>
            <p:nvPr/>
          </p:nvGrpSpPr>
          <p:grpSpPr>
            <a:xfrm>
              <a:off x="927" y="2680"/>
              <a:ext cx="9412" cy="1031"/>
              <a:chOff x="927" y="2680"/>
              <a:chExt cx="9412" cy="1031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927" y="2680"/>
                <a:ext cx="4706" cy="1031"/>
              </a:xfrm>
              <a:prstGeom prst="rect">
                <a:avLst/>
              </a:prstGeom>
              <a:solidFill>
                <a:srgbClr val="464CEF"/>
              </a:solidFill>
              <a:ln>
                <a:solidFill>
                  <a:srgbClr val="464CE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 sz="2800" spc="300" dirty="0" smtClean="0">
                    <a:solidFill>
                      <a:schemeClr val="bg1"/>
                    </a:solidFill>
                    <a:effectLst>
                      <a:outerShdw blurRad="254000" dist="101600" dir="5400000" algn="ctr" rotWithShape="0">
                        <a:srgbClr val="000000">
                          <a:alpha val="15000"/>
                        </a:srgbClr>
                      </a:outerShdw>
                    </a:effectLst>
                    <a:latin typeface="思源黑体 CN Bold" panose="020B0800000000000000" charset="-122"/>
                    <a:ea typeface="思源黑体 CN Bold" panose="020B0800000000000000" charset="-122"/>
                    <a:cs typeface="+mn-ea"/>
                    <a:sym typeface="+mn-lt"/>
                  </a:rPr>
                  <a:t>互联网运营</a:t>
                </a:r>
                <a:endParaRPr lang="zh-CN" altLang="en-US" sz="2800" spc="300" dirty="0" smtClean="0">
                  <a:solidFill>
                    <a:schemeClr val="bg1"/>
                  </a:solidFill>
                  <a:effectLst>
                    <a:outerShdw blurRad="254000" dist="101600" dir="5400000" algn="ctr" rotWithShape="0">
                      <a:srgbClr val="000000">
                        <a:alpha val="15000"/>
                      </a:srgbClr>
                    </a:outerShdw>
                  </a:effectLst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5633" y="2680"/>
                <a:ext cx="4706" cy="10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464CE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 altLang="zh-CN" spc="300" dirty="0" smtClean="0">
                  <a:solidFill>
                    <a:srgbClr val="464CEF"/>
                  </a:solidFill>
                  <a:effectLst>
                    <a:outerShdw blurRad="254000" dist="101600" dir="5400000" algn="ctr" rotWithShape="0">
                      <a:srgbClr val="000000">
                        <a:alpha val="15000"/>
                      </a:srgbClr>
                    </a:outerShdw>
                  </a:effectLst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5632" y="2771"/>
              <a:ext cx="4708" cy="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400">
                  <a:solidFill>
                    <a:srgbClr val="464CEF"/>
                  </a:solidFill>
                </a:rPr>
                <a:t>the </a:t>
              </a:r>
              <a:r>
                <a:rPr lang="zh-CN" altLang="en-US" sz="2400">
                  <a:solidFill>
                    <a:srgbClr val="464CEF"/>
                  </a:solidFill>
                </a:rPr>
                <a:t>Internet </a:t>
              </a:r>
              <a:endParaRPr lang="zh-CN" altLang="en-US" sz="2400">
                <a:solidFill>
                  <a:srgbClr val="464CEF"/>
                </a:solidFill>
              </a:endParaRPr>
            </a:p>
          </p:txBody>
        </p:sp>
      </p:grpSp>
      <p:sp>
        <p:nvSpPr>
          <p:cNvPr id="33" name="TextBox 21"/>
          <p:cNvSpPr txBox="1"/>
          <p:nvPr/>
        </p:nvSpPr>
        <p:spPr>
          <a:xfrm>
            <a:off x="487045" y="3011805"/>
            <a:ext cx="692975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6000" dirty="0">
                <a:solidFill>
                  <a:srgbClr val="464CEF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演示结束感谢欣赏</a:t>
            </a:r>
            <a:endParaRPr lang="zh-CN" sz="6000" dirty="0">
              <a:solidFill>
                <a:srgbClr val="464CEF"/>
              </a:solidFill>
              <a:effectLst>
                <a:outerShdw blurRad="254000" dist="101600" dir="5400000" algn="ctr" rotWithShape="0">
                  <a:srgbClr val="000000">
                    <a:alpha val="15000"/>
                  </a:srgbClr>
                </a:outerShdw>
              </a:effectLst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626745" y="4236720"/>
            <a:ext cx="6026785" cy="0"/>
          </a:xfrm>
          <a:prstGeom prst="line">
            <a:avLst/>
          </a:prstGeom>
          <a:ln w="25400">
            <a:solidFill>
              <a:srgbClr val="464C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组合 52"/>
          <p:cNvGrpSpPr/>
          <p:nvPr/>
        </p:nvGrpSpPr>
        <p:grpSpPr>
          <a:xfrm>
            <a:off x="615950" y="4446905"/>
            <a:ext cx="4318635" cy="368300"/>
            <a:chOff x="1234" y="6396"/>
            <a:chExt cx="6801" cy="580"/>
          </a:xfrm>
        </p:grpSpPr>
        <p:sp>
          <p:nvSpPr>
            <p:cNvPr id="35" name="PA-文本框 31"/>
            <p:cNvSpPr txBox="1"/>
            <p:nvPr>
              <p:custDataLst>
                <p:tags r:id="rId2"/>
              </p:custDataLst>
            </p:nvPr>
          </p:nvSpPr>
          <p:spPr>
            <a:xfrm>
              <a:off x="1609" y="6396"/>
              <a:ext cx="642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汇报人</a:t>
              </a:r>
              <a:r>
                <a:rPr lang="zh-CN" altLang="en-US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：</a:t>
              </a:r>
              <a:r>
                <a:rPr lang="zh-CN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某某某</a:t>
              </a:r>
              <a:r>
                <a:rPr lang="en-US" altLang="zh-CN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              </a:t>
              </a:r>
              <a:r>
                <a:rPr lang="zh-CN" altLang="en-US" dirty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日</a:t>
              </a:r>
              <a:r>
                <a:rPr lang="zh-CN" altLang="en-US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期：</a:t>
              </a:r>
              <a:r>
                <a:rPr lang="en-US" altLang="zh-CN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20XX.</a:t>
              </a:r>
              <a:r>
                <a:rPr lang="en-US" altLang="zh-CN" dirty="0" smtClean="0">
                  <a:solidFill>
                    <a:srgbClr val="464CE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X</a:t>
              </a:r>
              <a:endParaRPr lang="en-US" altLang="zh-CN" dirty="0" smtClean="0">
                <a:solidFill>
                  <a:srgbClr val="464CEF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endParaRPr>
            </a:p>
          </p:txBody>
        </p:sp>
        <p:grpSp>
          <p:nvGrpSpPr>
            <p:cNvPr id="41" name="组合 40"/>
            <p:cNvGrpSpPr/>
            <p:nvPr/>
          </p:nvGrpSpPr>
          <p:grpSpPr>
            <a:xfrm flipH="1">
              <a:off x="1234" y="6494"/>
              <a:ext cx="375" cy="375"/>
              <a:chOff x="1234" y="6494"/>
              <a:chExt cx="375" cy="375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1234" y="6494"/>
                <a:ext cx="375" cy="375"/>
              </a:xfrm>
              <a:prstGeom prst="ellipse">
                <a:avLst/>
              </a:prstGeom>
              <a:solidFill>
                <a:srgbClr val="464C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>
                <a:off x="1346" y="6598"/>
                <a:ext cx="132" cy="165"/>
                <a:chOff x="814" y="6782"/>
                <a:chExt cx="132" cy="165"/>
              </a:xfrm>
            </p:grpSpPr>
            <p:cxnSp>
              <p:nvCxnSpPr>
                <p:cNvPr id="37" name="直接连接符 36"/>
                <p:cNvCxnSpPr/>
                <p:nvPr/>
              </p:nvCxnSpPr>
              <p:spPr>
                <a:xfrm flipV="1">
                  <a:off x="814" y="6782"/>
                  <a:ext cx="132" cy="76"/>
                </a:xfrm>
                <a:prstGeom prst="line">
                  <a:avLst/>
                </a:prstGeom>
                <a:ln w="2540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/>
                <p:cNvCxnSpPr/>
                <p:nvPr/>
              </p:nvCxnSpPr>
              <p:spPr>
                <a:xfrm>
                  <a:off x="814" y="6869"/>
                  <a:ext cx="128" cy="78"/>
                </a:xfrm>
                <a:prstGeom prst="line">
                  <a:avLst/>
                </a:prstGeom>
                <a:ln w="2540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8" name="组合 47"/>
            <p:cNvGrpSpPr/>
            <p:nvPr/>
          </p:nvGrpSpPr>
          <p:grpSpPr>
            <a:xfrm flipH="1">
              <a:off x="4907" y="6494"/>
              <a:ext cx="375" cy="375"/>
              <a:chOff x="1234" y="6494"/>
              <a:chExt cx="375" cy="375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1234" y="6494"/>
                <a:ext cx="375" cy="375"/>
              </a:xfrm>
              <a:prstGeom prst="ellipse">
                <a:avLst/>
              </a:prstGeom>
              <a:solidFill>
                <a:srgbClr val="464C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50" name="组合 49"/>
              <p:cNvGrpSpPr/>
              <p:nvPr/>
            </p:nvGrpSpPr>
            <p:grpSpPr>
              <a:xfrm>
                <a:off x="1346" y="6598"/>
                <a:ext cx="132" cy="165"/>
                <a:chOff x="814" y="6782"/>
                <a:chExt cx="132" cy="165"/>
              </a:xfrm>
            </p:grpSpPr>
            <p:cxnSp>
              <p:nvCxnSpPr>
                <p:cNvPr id="51" name="直接连接符 50"/>
                <p:cNvCxnSpPr/>
                <p:nvPr/>
              </p:nvCxnSpPr>
              <p:spPr>
                <a:xfrm flipV="1">
                  <a:off x="814" y="6782"/>
                  <a:ext cx="132" cy="76"/>
                </a:xfrm>
                <a:prstGeom prst="line">
                  <a:avLst/>
                </a:prstGeom>
                <a:ln w="2540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接连接符 51"/>
                <p:cNvCxnSpPr/>
                <p:nvPr/>
              </p:nvCxnSpPr>
              <p:spPr>
                <a:xfrm>
                  <a:off x="814" y="6869"/>
                  <a:ext cx="128" cy="78"/>
                </a:xfrm>
                <a:prstGeom prst="line">
                  <a:avLst/>
                </a:prstGeom>
                <a:ln w="2540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25" name="组合 124"/>
          <p:cNvGrpSpPr/>
          <p:nvPr/>
        </p:nvGrpSpPr>
        <p:grpSpPr>
          <a:xfrm>
            <a:off x="644525" y="1618615"/>
            <a:ext cx="1155700" cy="188595"/>
            <a:chOff x="1435" y="2010"/>
            <a:chExt cx="3416" cy="558"/>
          </a:xfrm>
          <a:solidFill>
            <a:srgbClr val="464CEF"/>
          </a:solidFill>
        </p:grpSpPr>
        <p:sp>
          <p:nvSpPr>
            <p:cNvPr id="126" name="等腰三角形 125"/>
            <p:cNvSpPr/>
            <p:nvPr/>
          </p:nvSpPr>
          <p:spPr>
            <a:xfrm rot="5400000">
              <a:off x="137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7" name="等腰三角形 126"/>
            <p:cNvSpPr/>
            <p:nvPr/>
          </p:nvSpPr>
          <p:spPr>
            <a:xfrm rot="5400000">
              <a:off x="1970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8" name="等腰三角形 127"/>
            <p:cNvSpPr/>
            <p:nvPr/>
          </p:nvSpPr>
          <p:spPr>
            <a:xfrm rot="5400000">
              <a:off x="2566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9" name="等腰三角形 128"/>
            <p:cNvSpPr/>
            <p:nvPr/>
          </p:nvSpPr>
          <p:spPr>
            <a:xfrm rot="5400000">
              <a:off x="3162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0" name="等腰三角形 129"/>
            <p:cNvSpPr/>
            <p:nvPr/>
          </p:nvSpPr>
          <p:spPr>
            <a:xfrm rot="5400000">
              <a:off x="3758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1" name="等腰三角形 130"/>
            <p:cNvSpPr/>
            <p:nvPr/>
          </p:nvSpPr>
          <p:spPr>
            <a:xfrm rot="5400000">
              <a:off x="435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64" name="任意多边形 63"/>
          <p:cNvSpPr/>
          <p:nvPr/>
        </p:nvSpPr>
        <p:spPr>
          <a:xfrm>
            <a:off x="0" y="0"/>
            <a:ext cx="1120140" cy="103632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764" h="1632">
                <a:moveTo>
                  <a:pt x="1025" y="0"/>
                </a:moveTo>
                <a:lnTo>
                  <a:pt x="1758" y="0"/>
                </a:lnTo>
                <a:lnTo>
                  <a:pt x="1760" y="16"/>
                </a:lnTo>
                <a:cubicBezTo>
                  <a:pt x="1763" y="54"/>
                  <a:pt x="1764" y="93"/>
                  <a:pt x="1764" y="132"/>
                </a:cubicBezTo>
                <a:cubicBezTo>
                  <a:pt x="1764" y="960"/>
                  <a:pt x="1092" y="1632"/>
                  <a:pt x="264" y="1632"/>
                </a:cubicBezTo>
                <a:cubicBezTo>
                  <a:pt x="186" y="1632"/>
                  <a:pt x="109" y="1626"/>
                  <a:pt x="35" y="1615"/>
                </a:cubicBezTo>
                <a:lnTo>
                  <a:pt x="0" y="1609"/>
                </a:lnTo>
                <a:lnTo>
                  <a:pt x="0" y="859"/>
                </a:lnTo>
                <a:lnTo>
                  <a:pt x="16" y="864"/>
                </a:lnTo>
                <a:cubicBezTo>
                  <a:pt x="93" y="890"/>
                  <a:pt x="177" y="905"/>
                  <a:pt x="264" y="905"/>
                </a:cubicBezTo>
                <a:cubicBezTo>
                  <a:pt x="690" y="905"/>
                  <a:pt x="1037" y="558"/>
                  <a:pt x="1037" y="132"/>
                </a:cubicBezTo>
                <a:cubicBezTo>
                  <a:pt x="1037" y="91"/>
                  <a:pt x="1034" y="52"/>
                  <a:pt x="1028" y="14"/>
                </a:cubicBezTo>
                <a:lnTo>
                  <a:pt x="102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5" name="任意多边形 64"/>
          <p:cNvSpPr/>
          <p:nvPr/>
        </p:nvSpPr>
        <p:spPr>
          <a:xfrm>
            <a:off x="2480792" y="6176010"/>
            <a:ext cx="1528116" cy="68199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2406" h="1074">
                <a:moveTo>
                  <a:pt x="1203" y="0"/>
                </a:moveTo>
                <a:cubicBezTo>
                  <a:pt x="1820" y="0"/>
                  <a:pt x="2329" y="461"/>
                  <a:pt x="2405" y="1057"/>
                </a:cubicBezTo>
                <a:lnTo>
                  <a:pt x="2406" y="1074"/>
                </a:lnTo>
                <a:lnTo>
                  <a:pt x="1812" y="1074"/>
                </a:lnTo>
                <a:lnTo>
                  <a:pt x="1808" y="1055"/>
                </a:lnTo>
                <a:cubicBezTo>
                  <a:pt x="1738" y="786"/>
                  <a:pt x="1494" y="587"/>
                  <a:pt x="1203" y="587"/>
                </a:cubicBezTo>
                <a:cubicBezTo>
                  <a:pt x="912" y="587"/>
                  <a:pt x="668" y="786"/>
                  <a:pt x="599" y="1055"/>
                </a:cubicBezTo>
                <a:lnTo>
                  <a:pt x="595" y="1074"/>
                </a:lnTo>
                <a:lnTo>
                  <a:pt x="0" y="1074"/>
                </a:lnTo>
                <a:lnTo>
                  <a:pt x="2" y="1057"/>
                </a:lnTo>
                <a:cubicBezTo>
                  <a:pt x="78" y="461"/>
                  <a:pt x="587" y="0"/>
                  <a:pt x="120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animBg="1"/>
      <p:bldP spid="33" grpId="0"/>
      <p:bldP spid="33" grpId="1"/>
      <p:bldP spid="64" grpId="0" bldLvl="0" animBg="1"/>
      <p:bldP spid="64" grpId="1" animBg="1"/>
      <p:bldP spid="65" grpId="0" bldLvl="0" animBg="1"/>
      <p:bldP spid="65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/>
          <p:cNvSpPr>
            <a:spLocks noGrp="1"/>
          </p:cNvSpPr>
          <p:nvPr/>
        </p:nvSpPr>
        <p:spPr>
          <a:xfrm>
            <a:off x="819150" y="763270"/>
            <a:ext cx="10554335" cy="533146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40" kern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1440"/>
              </a:spcBef>
            </a:pPr>
            <a:r>
              <a:rPr lang="en-US" altLang="zh-CN" sz="4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版权声明</a:t>
            </a:r>
            <a:endParaRPr lang="en-US" altLang="zh-CN" sz="4800" dirty="0">
              <a:solidFill>
                <a:schemeClr val="tx1">
                  <a:lumMod val="75000"/>
                  <a:lumOff val="25000"/>
                </a:schemeClr>
              </a:solidFill>
              <a:latin typeface="思源黑体 Bold" panose="020B0800000000000000" pitchFamily="34" charset="-122"/>
              <a:ea typeface="思源黑体 Bold" panose="020B0800000000000000" pitchFamily="34" charset="-122"/>
              <a:cs typeface="+mn-ea"/>
              <a:sym typeface="Source Han Sans CN"/>
            </a:endParaRPr>
          </a:p>
          <a:p>
            <a:pPr algn="l">
              <a:lnSpc>
                <a:spcPct val="110000"/>
              </a:lnSpc>
              <a:spcBef>
                <a:spcPts val="1440"/>
              </a:spcBef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Bold" panose="020B0800000000000000" pitchFamily="34" charset="-122"/>
              <a:ea typeface="思源黑体 Bold" panose="020B0800000000000000" pitchFamily="34" charset="-122"/>
              <a:cs typeface="+mn-ea"/>
              <a:sym typeface="Source Han Sans CN"/>
            </a:endParaRPr>
          </a:p>
          <a:p>
            <a:pPr>
              <a:lnSpc>
                <a:spcPct val="110000"/>
              </a:lnSpc>
              <a:spcBef>
                <a:spcPts val="1440"/>
              </a:spcBef>
            </a:pPr>
            <a:r>
              <a:rPr lang="en-US" altLang="zh-CN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感谢您支持原创设计事业，支持设计版权产品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！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思源黑体 Bold" panose="020B0800000000000000" pitchFamily="34" charset="-122"/>
              <a:ea typeface="思源黑体 Bold" panose="020B0800000000000000" pitchFamily="34" charset="-122"/>
              <a:cs typeface="+mn-ea"/>
              <a:sym typeface="Source Han Sans CN"/>
            </a:endParaRPr>
          </a:p>
          <a:p>
            <a:pPr algn="l">
              <a:lnSpc>
                <a:spcPct val="110000"/>
              </a:lnSpc>
              <a:spcBef>
                <a:spcPts val="1440"/>
              </a:spcBef>
            </a:pP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Bold" panose="020B0800000000000000" pitchFamily="34" charset="-122"/>
              <a:ea typeface="思源黑体 Bold" panose="020B0800000000000000" pitchFamily="34" charset="-122"/>
              <a:cs typeface="+mn-ea"/>
              <a:sym typeface="Source Han Sans CN"/>
            </a:endParaRPr>
          </a:p>
          <a:p>
            <a:pPr algn="l">
              <a:lnSpc>
                <a:spcPct val="110000"/>
              </a:lnSpc>
              <a:spcBef>
                <a:spcPts val="1440"/>
              </a:spcBef>
            </a:pP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感谢您下载千图网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原创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PPT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模板。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为了您和千图网以及原创作者的利益，请勿复制、传播、销售，否则将承担法律责任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！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Bold" panose="020B0800000000000000" pitchFamily="34" charset="-122"/>
              <a:ea typeface="思源黑体 Bold" panose="020B0800000000000000" pitchFamily="34" charset="-122"/>
              <a:cs typeface="+mn-ea"/>
              <a:sym typeface="Source Han Sans CN"/>
            </a:endParaRPr>
          </a:p>
          <a:p>
            <a:pPr algn="l">
              <a:lnSpc>
                <a:spcPct val="110000"/>
              </a:lnSpc>
              <a:spcBef>
                <a:spcPts val="1440"/>
              </a:spcBef>
            </a:pP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千图网将对作品进行维权，按照传播下载次数的十倍进行索取赔偿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金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！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Bold" panose="020B0800000000000000" pitchFamily="34" charset="-122"/>
              <a:ea typeface="思源黑体 Bold" panose="020B0800000000000000" pitchFamily="34" charset="-122"/>
              <a:cs typeface="+mn-ea"/>
              <a:sym typeface="Source Han Sans CN"/>
            </a:endParaRPr>
          </a:p>
          <a:p>
            <a:pPr algn="l">
              <a:lnSpc>
                <a:spcPct val="110000"/>
              </a:lnSpc>
              <a:spcBef>
                <a:spcPts val="1440"/>
              </a:spcBef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Bold" panose="020B0800000000000000" pitchFamily="34" charset="-122"/>
              <a:ea typeface="思源黑体 Bold" panose="020B0800000000000000" pitchFamily="34" charset="-122"/>
              <a:cs typeface="+mn-ea"/>
              <a:sym typeface="Source Han Sans CN"/>
            </a:endParaRPr>
          </a:p>
          <a:p>
            <a:pPr algn="l">
              <a:lnSpc>
                <a:spcPct val="110000"/>
              </a:lnSpc>
              <a:spcBef>
                <a:spcPts val="1440"/>
              </a:spcBef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Bold" panose="020B0800000000000000" pitchFamily="34" charset="-122"/>
              <a:ea typeface="思源黑体 Bold" panose="020B0800000000000000" pitchFamily="34" charset="-122"/>
              <a:cs typeface="+mn-ea"/>
              <a:sym typeface="Source Han Sans CN"/>
            </a:endParaRPr>
          </a:p>
          <a:p>
            <a:pPr algn="l">
              <a:lnSpc>
                <a:spcPct val="110000"/>
              </a:lnSpc>
              <a:spcBef>
                <a:spcPts val="1440"/>
              </a:spcBef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3、禁止把作品纳入商标或服务标记。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Bold" panose="020B0800000000000000" pitchFamily="34" charset="-122"/>
              <a:ea typeface="思源黑体 Bold" panose="020B0800000000000000" pitchFamily="34" charset="-122"/>
              <a:cs typeface="+mn-ea"/>
              <a:sym typeface="Source Han Sans CN"/>
            </a:endParaRPr>
          </a:p>
          <a:p>
            <a:pPr algn="l">
              <a:lnSpc>
                <a:spcPct val="110000"/>
              </a:lnSpc>
              <a:spcBef>
                <a:spcPts val="1440"/>
              </a:spcBef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  <a:sym typeface="Source Han Sans CN"/>
              </a:rPr>
              <a:t>4、禁止用户用下载格式在网上传播作品。或者作品可以让第三方单独付费或共享免费下载、或通过转移电话服务系统传播。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Bold" panose="020B0800000000000000" pitchFamily="34" charset="-122"/>
              <a:ea typeface="思源黑体 Bold" panose="020B0800000000000000" pitchFamily="34" charset="-122"/>
              <a:cs typeface="+mn-ea"/>
              <a:sym typeface="Source Han Sans C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/>
        </p:nvSpPr>
        <p:spPr>
          <a:xfrm flipH="1">
            <a:off x="0" y="-1270"/>
            <a:ext cx="5017770" cy="46355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902" h="7300">
                <a:moveTo>
                  <a:pt x="55" y="0"/>
                </a:moveTo>
                <a:lnTo>
                  <a:pt x="7890" y="0"/>
                </a:lnTo>
                <a:lnTo>
                  <a:pt x="7890" y="3087"/>
                </a:lnTo>
                <a:lnTo>
                  <a:pt x="7895" y="3092"/>
                </a:lnTo>
                <a:lnTo>
                  <a:pt x="7902" y="3099"/>
                </a:lnTo>
                <a:lnTo>
                  <a:pt x="7902" y="6571"/>
                </a:lnTo>
                <a:lnTo>
                  <a:pt x="7895" y="6578"/>
                </a:lnTo>
                <a:cubicBezTo>
                  <a:pt x="7449" y="7024"/>
                  <a:pt x="6833" y="7300"/>
                  <a:pt x="6152" y="7300"/>
                </a:cubicBezTo>
                <a:cubicBezTo>
                  <a:pt x="5429" y="7300"/>
                  <a:pt x="4778" y="6989"/>
                  <a:pt x="4327" y="6492"/>
                </a:cubicBezTo>
                <a:lnTo>
                  <a:pt x="4323" y="6487"/>
                </a:lnTo>
                <a:lnTo>
                  <a:pt x="4319" y="6487"/>
                </a:lnTo>
                <a:lnTo>
                  <a:pt x="4304" y="6462"/>
                </a:lnTo>
                <a:cubicBezTo>
                  <a:pt x="3900" y="5798"/>
                  <a:pt x="3170" y="5354"/>
                  <a:pt x="2337" y="5354"/>
                </a:cubicBezTo>
                <a:cubicBezTo>
                  <a:pt x="1979" y="5354"/>
                  <a:pt x="1641" y="5435"/>
                  <a:pt x="1339" y="5581"/>
                </a:cubicBezTo>
                <a:lnTo>
                  <a:pt x="1294" y="5603"/>
                </a:lnTo>
                <a:lnTo>
                  <a:pt x="1296" y="5602"/>
                </a:lnTo>
                <a:cubicBezTo>
                  <a:pt x="1735" y="5183"/>
                  <a:pt x="2009" y="4592"/>
                  <a:pt x="2009" y="3937"/>
                </a:cubicBezTo>
                <a:cubicBezTo>
                  <a:pt x="2009" y="3202"/>
                  <a:pt x="1665" y="2548"/>
                  <a:pt x="1129" y="2127"/>
                </a:cubicBezTo>
                <a:lnTo>
                  <a:pt x="1112" y="2114"/>
                </a:lnTo>
                <a:lnTo>
                  <a:pt x="1112" y="2101"/>
                </a:lnTo>
                <a:lnTo>
                  <a:pt x="1095" y="2094"/>
                </a:lnTo>
                <a:lnTo>
                  <a:pt x="1073" y="2084"/>
                </a:lnTo>
                <a:lnTo>
                  <a:pt x="1040" y="2060"/>
                </a:lnTo>
                <a:cubicBezTo>
                  <a:pt x="935" y="1986"/>
                  <a:pt x="823" y="1919"/>
                  <a:pt x="706" y="1863"/>
                </a:cubicBezTo>
                <a:lnTo>
                  <a:pt x="690" y="1856"/>
                </a:lnTo>
                <a:lnTo>
                  <a:pt x="678" y="1846"/>
                </a:lnTo>
                <a:cubicBezTo>
                  <a:pt x="265" y="1517"/>
                  <a:pt x="0" y="1010"/>
                  <a:pt x="0" y="442"/>
                </a:cubicBezTo>
                <a:cubicBezTo>
                  <a:pt x="0" y="302"/>
                  <a:pt x="16" y="167"/>
                  <a:pt x="46" y="36"/>
                </a:cubicBezTo>
                <a:lnTo>
                  <a:pt x="5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pic>
        <p:nvPicPr>
          <p:cNvPr id="2" name="图片 1" descr="E:\PPT\PPT\图\元素5 拷贝.png元素5 拷贝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119505" y="1356360"/>
            <a:ext cx="5078095" cy="419862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7017385" y="1593850"/>
            <a:ext cx="1155700" cy="188595"/>
            <a:chOff x="1435" y="2010"/>
            <a:chExt cx="3416" cy="558"/>
          </a:xfrm>
          <a:solidFill>
            <a:srgbClr val="464CEF"/>
          </a:solidFill>
        </p:grpSpPr>
        <p:sp>
          <p:nvSpPr>
            <p:cNvPr id="11" name="等腰三角形 10"/>
            <p:cNvSpPr/>
            <p:nvPr/>
          </p:nvSpPr>
          <p:spPr>
            <a:xfrm rot="5400000">
              <a:off x="137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5400000">
              <a:off x="1970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2566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3162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等腰三角形 17"/>
            <p:cNvSpPr/>
            <p:nvPr/>
          </p:nvSpPr>
          <p:spPr>
            <a:xfrm rot="5400000">
              <a:off x="3758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5400000">
              <a:off x="435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6926580" y="2948305"/>
            <a:ext cx="49263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412750" hangingPunct="0">
              <a:lnSpc>
                <a:spcPct val="10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6000" kern="0" dirty="0"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rPr>
              <a:t>年度工作概述</a:t>
            </a:r>
            <a:endParaRPr lang="zh-CN" altLang="en-US" sz="6000" b="1" kern="0" dirty="0" smtClean="0">
              <a:solidFill>
                <a:schemeClr val="tx1">
                  <a:lumMod val="85000"/>
                  <a:lumOff val="15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047865" y="2132965"/>
            <a:ext cx="2988310" cy="558165"/>
          </a:xfrm>
          <a:prstGeom prst="rect">
            <a:avLst/>
          </a:prstGeom>
          <a:solidFill>
            <a:srgbClr val="464CEF"/>
          </a:solidFill>
          <a:ln>
            <a:solidFill>
              <a:srgbClr val="464C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rPr>
              <a:t>PART 01</a:t>
            </a:r>
            <a:endParaRPr lang="en-US" altLang="zh-CN" sz="2800" spc="300" dirty="0" smtClean="0">
              <a:solidFill>
                <a:schemeClr val="bg1"/>
              </a:solidFill>
              <a:effectLst>
                <a:outerShdw blurRad="254000" dist="101600" dir="5400000" algn="ctr" rotWithShape="0">
                  <a:srgbClr val="000000">
                    <a:alpha val="15000"/>
                  </a:srgbClr>
                </a:outerShdw>
              </a:effectLst>
              <a:latin typeface="思源黑体 CN Bold" panose="020B0800000000000000" charset="-122"/>
              <a:ea typeface="思源黑体 CN Bold" panose="020B0800000000000000" charset="-122"/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 flipH="1">
            <a:off x="6830695" y="4218305"/>
            <a:ext cx="5361305" cy="224790"/>
          </a:xfrm>
          <a:custGeom>
            <a:avLst/>
            <a:gdLst>
              <a:gd name="it" fmla="*/ h 7 12"/>
              <a:gd name="ir" fmla="*/ w 7 12"/>
              <a:gd name="ib" fmla="*/ h 11 12"/>
            </a:gdLst>
            <a:ahLst/>
            <a:cxnLst>
              <a:cxn ang="3">
                <a:pos x="l" y="t"/>
              </a:cxn>
              <a:cxn ang="cd2">
                <a:pos x="l" y="vc"/>
              </a:cxn>
              <a:cxn ang="cd4">
                <a:pos x="l" y="b"/>
              </a:cxn>
              <a:cxn ang="cd4">
                <a:pos x="hc" y="b"/>
              </a:cxn>
              <a:cxn ang="cd4">
                <a:pos x="r" y="b"/>
              </a:cxn>
              <a:cxn ang="0">
                <a:pos x="hc" y="vc"/>
              </a:cxn>
            </a:cxnLst>
            <a:rect l="l" t="t" r="r" b="b"/>
            <a:pathLst>
              <a:path w="17864" h="668">
                <a:moveTo>
                  <a:pt x="0" y="0"/>
                </a:moveTo>
                <a:lnTo>
                  <a:pt x="17073" y="0"/>
                </a:lnTo>
                <a:lnTo>
                  <a:pt x="17864" y="668"/>
                </a:lnTo>
                <a:lnTo>
                  <a:pt x="17073" y="668"/>
                </a:lnTo>
                <a:lnTo>
                  <a:pt x="0" y="668"/>
                </a:lnTo>
                <a:lnTo>
                  <a:pt x="0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4" name="任意多边形 63"/>
          <p:cNvSpPr/>
          <p:nvPr/>
        </p:nvSpPr>
        <p:spPr>
          <a:xfrm flipH="1">
            <a:off x="11071860" y="0"/>
            <a:ext cx="1120140" cy="103632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764" h="1632">
                <a:moveTo>
                  <a:pt x="1025" y="0"/>
                </a:moveTo>
                <a:lnTo>
                  <a:pt x="1758" y="0"/>
                </a:lnTo>
                <a:lnTo>
                  <a:pt x="1760" y="16"/>
                </a:lnTo>
                <a:cubicBezTo>
                  <a:pt x="1763" y="54"/>
                  <a:pt x="1764" y="93"/>
                  <a:pt x="1764" y="132"/>
                </a:cubicBezTo>
                <a:cubicBezTo>
                  <a:pt x="1764" y="960"/>
                  <a:pt x="1092" y="1632"/>
                  <a:pt x="264" y="1632"/>
                </a:cubicBezTo>
                <a:cubicBezTo>
                  <a:pt x="186" y="1632"/>
                  <a:pt x="109" y="1626"/>
                  <a:pt x="35" y="1615"/>
                </a:cubicBezTo>
                <a:lnTo>
                  <a:pt x="0" y="1609"/>
                </a:lnTo>
                <a:lnTo>
                  <a:pt x="0" y="859"/>
                </a:lnTo>
                <a:lnTo>
                  <a:pt x="16" y="864"/>
                </a:lnTo>
                <a:cubicBezTo>
                  <a:pt x="93" y="890"/>
                  <a:pt x="177" y="905"/>
                  <a:pt x="264" y="905"/>
                </a:cubicBezTo>
                <a:cubicBezTo>
                  <a:pt x="690" y="905"/>
                  <a:pt x="1037" y="558"/>
                  <a:pt x="1037" y="132"/>
                </a:cubicBezTo>
                <a:cubicBezTo>
                  <a:pt x="1037" y="91"/>
                  <a:pt x="1034" y="52"/>
                  <a:pt x="1028" y="14"/>
                </a:cubicBezTo>
                <a:lnTo>
                  <a:pt x="102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5" name="任意多边形 64"/>
          <p:cNvSpPr/>
          <p:nvPr/>
        </p:nvSpPr>
        <p:spPr>
          <a:xfrm>
            <a:off x="8265007" y="6176010"/>
            <a:ext cx="1528116" cy="68199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2406" h="1074">
                <a:moveTo>
                  <a:pt x="1203" y="0"/>
                </a:moveTo>
                <a:cubicBezTo>
                  <a:pt x="1820" y="0"/>
                  <a:pt x="2329" y="461"/>
                  <a:pt x="2405" y="1057"/>
                </a:cubicBezTo>
                <a:lnTo>
                  <a:pt x="2406" y="1074"/>
                </a:lnTo>
                <a:lnTo>
                  <a:pt x="1812" y="1074"/>
                </a:lnTo>
                <a:lnTo>
                  <a:pt x="1808" y="1055"/>
                </a:lnTo>
                <a:cubicBezTo>
                  <a:pt x="1738" y="786"/>
                  <a:pt x="1494" y="587"/>
                  <a:pt x="1203" y="587"/>
                </a:cubicBezTo>
                <a:cubicBezTo>
                  <a:pt x="912" y="587"/>
                  <a:pt x="668" y="786"/>
                  <a:pt x="599" y="1055"/>
                </a:cubicBezTo>
                <a:lnTo>
                  <a:pt x="595" y="1074"/>
                </a:lnTo>
                <a:lnTo>
                  <a:pt x="0" y="1074"/>
                </a:lnTo>
                <a:lnTo>
                  <a:pt x="2" y="1057"/>
                </a:lnTo>
                <a:cubicBezTo>
                  <a:pt x="78" y="461"/>
                  <a:pt x="587" y="0"/>
                  <a:pt x="120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21" grpId="0" bldLvl="0" animBg="1"/>
      <p:bldP spid="21" grpId="1" animBg="1"/>
      <p:bldP spid="20" grpId="0"/>
      <p:bldP spid="20" grpId="1"/>
      <p:bldP spid="22" grpId="0" bldLvl="0" animBg="1"/>
      <p:bldP spid="22" grpId="1" animBg="1"/>
      <p:bldP spid="64" grpId="0" bldLvl="0" animBg="1"/>
      <p:bldP spid="64" grpId="1" animBg="1"/>
      <p:bldP spid="65" grpId="0" bldLvl="0" animBg="1"/>
      <p:bldP spid="6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639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2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年度工作概述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23" name="组合 72"/>
          <p:cNvGrpSpPr/>
          <p:nvPr/>
        </p:nvGrpSpPr>
        <p:grpSpPr bwMode="auto">
          <a:xfrm>
            <a:off x="1243965" y="1487170"/>
            <a:ext cx="2531745" cy="2676525"/>
            <a:chOff x="0" y="0"/>
            <a:chExt cx="3171825" cy="3351213"/>
          </a:xfrm>
        </p:grpSpPr>
        <p:sp>
          <p:nvSpPr>
            <p:cNvPr id="26" name="Freeform 34"/>
            <p:cNvSpPr/>
            <p:nvPr/>
          </p:nvSpPr>
          <p:spPr bwMode="auto">
            <a:xfrm>
              <a:off x="1222375" y="2624138"/>
              <a:ext cx="727075" cy="727075"/>
            </a:xfrm>
            <a:custGeom>
              <a:avLst/>
              <a:gdLst>
                <a:gd name="T0" fmla="*/ 2147483647 w 458"/>
                <a:gd name="T1" fmla="*/ 2147483647 h 458"/>
                <a:gd name="T2" fmla="*/ 0 w 458"/>
                <a:gd name="T3" fmla="*/ 2147483647 h 458"/>
                <a:gd name="T4" fmla="*/ 2147483647 w 458"/>
                <a:gd name="T5" fmla="*/ 0 h 458"/>
                <a:gd name="T6" fmla="*/ 2147483647 w 458"/>
                <a:gd name="T7" fmla="*/ 2147483647 h 458"/>
                <a:gd name="T8" fmla="*/ 2147483647 w 458"/>
                <a:gd name="T9" fmla="*/ 2147483647 h 45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58" h="458">
                  <a:moveTo>
                    <a:pt x="229" y="458"/>
                  </a:moveTo>
                  <a:lnTo>
                    <a:pt x="0" y="228"/>
                  </a:lnTo>
                  <a:lnTo>
                    <a:pt x="229" y="0"/>
                  </a:lnTo>
                  <a:lnTo>
                    <a:pt x="458" y="228"/>
                  </a:lnTo>
                  <a:lnTo>
                    <a:pt x="229" y="4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31" name="Rectangle 35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33" name="Rectangle 36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34" name="Rectangle 37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35" name="Rectangle 38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36" name="Rectangle 39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37" name="Rectangle 40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39" name="Freeform 41"/>
            <p:cNvSpPr/>
            <p:nvPr/>
          </p:nvSpPr>
          <p:spPr bwMode="auto">
            <a:xfrm>
              <a:off x="1585913" y="130175"/>
              <a:ext cx="1120775" cy="1462088"/>
            </a:xfrm>
            <a:custGeom>
              <a:avLst/>
              <a:gdLst>
                <a:gd name="T0" fmla="*/ 2147483647 w 400"/>
                <a:gd name="T1" fmla="*/ 2147483647 h 521"/>
                <a:gd name="T2" fmla="*/ 2147483647 w 400"/>
                <a:gd name="T3" fmla="*/ 0 h 521"/>
                <a:gd name="T4" fmla="*/ 0 w 400"/>
                <a:gd name="T5" fmla="*/ 2147483647 h 521"/>
                <a:gd name="T6" fmla="*/ 2147483647 w 400"/>
                <a:gd name="T7" fmla="*/ 2147483647 h 52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00" h="521">
                  <a:moveTo>
                    <a:pt x="400" y="120"/>
                  </a:moveTo>
                  <a:cubicBezTo>
                    <a:pt x="350" y="70"/>
                    <a:pt x="290" y="29"/>
                    <a:pt x="224" y="0"/>
                  </a:cubicBezTo>
                  <a:cubicBezTo>
                    <a:pt x="0" y="521"/>
                    <a:pt x="0" y="521"/>
                    <a:pt x="0" y="521"/>
                  </a:cubicBezTo>
                  <a:lnTo>
                    <a:pt x="400" y="120"/>
                  </a:ln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40" name="Freeform 42"/>
            <p:cNvSpPr/>
            <p:nvPr/>
          </p:nvSpPr>
          <p:spPr bwMode="auto">
            <a:xfrm>
              <a:off x="1585913" y="3175"/>
              <a:ext cx="627063" cy="1589088"/>
            </a:xfrm>
            <a:custGeom>
              <a:avLst/>
              <a:gdLst>
                <a:gd name="T0" fmla="*/ 0 w 224"/>
                <a:gd name="T1" fmla="*/ 2147483647 h 566"/>
                <a:gd name="T2" fmla="*/ 0 w 224"/>
                <a:gd name="T3" fmla="*/ 2147483647 h 566"/>
                <a:gd name="T4" fmla="*/ 2147483647 w 224"/>
                <a:gd name="T5" fmla="*/ 2147483647 h 566"/>
                <a:gd name="T6" fmla="*/ 0 w 224"/>
                <a:gd name="T7" fmla="*/ 0 h 566"/>
                <a:gd name="T8" fmla="*/ 0 w 224"/>
                <a:gd name="T9" fmla="*/ 0 h 566"/>
                <a:gd name="T10" fmla="*/ 0 w 224"/>
                <a:gd name="T11" fmla="*/ 2147483647 h 56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4" h="566">
                  <a:moveTo>
                    <a:pt x="0" y="566"/>
                  </a:moveTo>
                  <a:cubicBezTo>
                    <a:pt x="0" y="566"/>
                    <a:pt x="0" y="566"/>
                    <a:pt x="0" y="566"/>
                  </a:cubicBezTo>
                  <a:cubicBezTo>
                    <a:pt x="224" y="45"/>
                    <a:pt x="224" y="45"/>
                    <a:pt x="224" y="45"/>
                  </a:cubicBezTo>
                  <a:cubicBezTo>
                    <a:pt x="155" y="16"/>
                    <a:pt x="8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66"/>
                    <a:pt x="0" y="566"/>
                    <a:pt x="0" y="566"/>
                  </a:cubicBez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41" name="Freeform 43"/>
            <p:cNvSpPr/>
            <p:nvPr/>
          </p:nvSpPr>
          <p:spPr bwMode="auto">
            <a:xfrm>
              <a:off x="958850" y="466725"/>
              <a:ext cx="2212975" cy="2713038"/>
            </a:xfrm>
            <a:custGeom>
              <a:avLst/>
              <a:gdLst>
                <a:gd name="T0" fmla="*/ 2147483647 w 790"/>
                <a:gd name="T1" fmla="*/ 0 h 967"/>
                <a:gd name="T2" fmla="*/ 2147483647 w 790"/>
                <a:gd name="T3" fmla="*/ 2147483647 h 967"/>
                <a:gd name="T4" fmla="*/ 0 w 790"/>
                <a:gd name="T5" fmla="*/ 2147483647 h 967"/>
                <a:gd name="T6" fmla="*/ 2147483647 w 790"/>
                <a:gd name="T7" fmla="*/ 2147483647 h 967"/>
                <a:gd name="T8" fmla="*/ 2147483647 w 790"/>
                <a:gd name="T9" fmla="*/ 2147483647 h 967"/>
                <a:gd name="T10" fmla="*/ 2147483647 w 790"/>
                <a:gd name="T11" fmla="*/ 2147483647 h 967"/>
                <a:gd name="T12" fmla="*/ 2147483647 w 790"/>
                <a:gd name="T13" fmla="*/ 2147483647 h 967"/>
                <a:gd name="T14" fmla="*/ 2147483647 w 790"/>
                <a:gd name="T15" fmla="*/ 0 h 96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790" h="967">
                  <a:moveTo>
                    <a:pt x="624" y="0"/>
                  </a:moveTo>
                  <a:cubicBezTo>
                    <a:pt x="224" y="401"/>
                    <a:pt x="224" y="401"/>
                    <a:pt x="224" y="401"/>
                  </a:cubicBezTo>
                  <a:cubicBezTo>
                    <a:pt x="0" y="921"/>
                    <a:pt x="0" y="921"/>
                    <a:pt x="0" y="921"/>
                  </a:cubicBezTo>
                  <a:cubicBezTo>
                    <a:pt x="69" y="950"/>
                    <a:pt x="145" y="967"/>
                    <a:pt x="224" y="967"/>
                  </a:cubicBezTo>
                  <a:cubicBezTo>
                    <a:pt x="380" y="967"/>
                    <a:pt x="522" y="903"/>
                    <a:pt x="624" y="801"/>
                  </a:cubicBezTo>
                  <a:cubicBezTo>
                    <a:pt x="683" y="743"/>
                    <a:pt x="728" y="672"/>
                    <a:pt x="757" y="593"/>
                  </a:cubicBezTo>
                  <a:cubicBezTo>
                    <a:pt x="778" y="533"/>
                    <a:pt x="790" y="468"/>
                    <a:pt x="790" y="401"/>
                  </a:cubicBezTo>
                  <a:cubicBezTo>
                    <a:pt x="790" y="244"/>
                    <a:pt x="727" y="103"/>
                    <a:pt x="624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48" name="Freeform 44"/>
            <p:cNvSpPr/>
            <p:nvPr/>
          </p:nvSpPr>
          <p:spPr bwMode="auto">
            <a:xfrm>
              <a:off x="0" y="1592263"/>
              <a:ext cx="1585913" cy="1458913"/>
            </a:xfrm>
            <a:custGeom>
              <a:avLst/>
              <a:gdLst>
                <a:gd name="T0" fmla="*/ 2147483647 w 566"/>
                <a:gd name="T1" fmla="*/ 0 h 520"/>
                <a:gd name="T2" fmla="*/ 2147483647 w 566"/>
                <a:gd name="T3" fmla="*/ 0 h 520"/>
                <a:gd name="T4" fmla="*/ 0 w 566"/>
                <a:gd name="T5" fmla="*/ 0 h 520"/>
                <a:gd name="T6" fmla="*/ 2147483647 w 566"/>
                <a:gd name="T7" fmla="*/ 2147483647 h 520"/>
                <a:gd name="T8" fmla="*/ 2147483647 w 566"/>
                <a:gd name="T9" fmla="*/ 2147483647 h 520"/>
                <a:gd name="T10" fmla="*/ 2147483647 w 566"/>
                <a:gd name="T11" fmla="*/ 0 h 52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66" h="520">
                  <a:moveTo>
                    <a:pt x="566" y="0"/>
                  </a:moveTo>
                  <a:cubicBezTo>
                    <a:pt x="566" y="0"/>
                    <a:pt x="566" y="0"/>
                    <a:pt x="5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6"/>
                    <a:pt x="63" y="297"/>
                    <a:pt x="166" y="400"/>
                  </a:cubicBezTo>
                  <a:cubicBezTo>
                    <a:pt x="216" y="450"/>
                    <a:pt x="276" y="491"/>
                    <a:pt x="342" y="520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49" name="Freeform 45"/>
            <p:cNvSpPr/>
            <p:nvPr/>
          </p:nvSpPr>
          <p:spPr bwMode="auto">
            <a:xfrm>
              <a:off x="0" y="1049338"/>
              <a:ext cx="1585913" cy="542925"/>
            </a:xfrm>
            <a:custGeom>
              <a:avLst/>
              <a:gdLst>
                <a:gd name="T0" fmla="*/ 2147483647 w 566"/>
                <a:gd name="T1" fmla="*/ 2147483647 h 193"/>
                <a:gd name="T2" fmla="*/ 2147483647 w 566"/>
                <a:gd name="T3" fmla="*/ 0 h 193"/>
                <a:gd name="T4" fmla="*/ 0 w 566"/>
                <a:gd name="T5" fmla="*/ 2147483647 h 193"/>
                <a:gd name="T6" fmla="*/ 2147483647 w 566"/>
                <a:gd name="T7" fmla="*/ 2147483647 h 19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66" h="193">
                  <a:moveTo>
                    <a:pt x="566" y="193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12" y="60"/>
                    <a:pt x="0" y="125"/>
                    <a:pt x="0" y="193"/>
                  </a:cubicBezTo>
                  <a:cubicBezTo>
                    <a:pt x="566" y="193"/>
                    <a:pt x="566" y="193"/>
                    <a:pt x="566" y="193"/>
                  </a:cubicBez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50" name="Freeform 46"/>
            <p:cNvSpPr/>
            <p:nvPr/>
          </p:nvSpPr>
          <p:spPr bwMode="auto">
            <a:xfrm>
              <a:off x="92075" y="0"/>
              <a:ext cx="1493838" cy="1592263"/>
            </a:xfrm>
            <a:custGeom>
              <a:avLst/>
              <a:gdLst>
                <a:gd name="T0" fmla="*/ 2147483647 w 533"/>
                <a:gd name="T1" fmla="*/ 2147483647 h 567"/>
                <a:gd name="T2" fmla="*/ 2147483647 w 533"/>
                <a:gd name="T3" fmla="*/ 2147483647 h 567"/>
                <a:gd name="T4" fmla="*/ 0 w 533"/>
                <a:gd name="T5" fmla="*/ 2147483647 h 567"/>
                <a:gd name="T6" fmla="*/ 2147483647 w 533"/>
                <a:gd name="T7" fmla="*/ 2147483647 h 567"/>
                <a:gd name="T8" fmla="*/ 2147483647 w 533"/>
                <a:gd name="T9" fmla="*/ 2147483647 h 567"/>
                <a:gd name="T10" fmla="*/ 2147483647 w 533"/>
                <a:gd name="T11" fmla="*/ 2147483647 h 56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33" h="567">
                  <a:moveTo>
                    <a:pt x="533" y="1"/>
                  </a:moveTo>
                  <a:cubicBezTo>
                    <a:pt x="377" y="0"/>
                    <a:pt x="235" y="64"/>
                    <a:pt x="133" y="166"/>
                  </a:cubicBezTo>
                  <a:cubicBezTo>
                    <a:pt x="75" y="225"/>
                    <a:pt x="29" y="295"/>
                    <a:pt x="0" y="374"/>
                  </a:cubicBezTo>
                  <a:cubicBezTo>
                    <a:pt x="533" y="567"/>
                    <a:pt x="533" y="567"/>
                    <a:pt x="533" y="567"/>
                  </a:cubicBezTo>
                  <a:cubicBezTo>
                    <a:pt x="533" y="567"/>
                    <a:pt x="533" y="567"/>
                    <a:pt x="533" y="567"/>
                  </a:cubicBezTo>
                  <a:lnTo>
                    <a:pt x="533" y="1"/>
                  </a:ln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51" name="Rectangle 47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52" name="Freeform 48"/>
            <p:cNvSpPr/>
            <p:nvPr/>
          </p:nvSpPr>
          <p:spPr bwMode="auto">
            <a:xfrm>
              <a:off x="465138" y="469900"/>
              <a:ext cx="2241550" cy="2244725"/>
            </a:xfrm>
            <a:custGeom>
              <a:avLst/>
              <a:gdLst>
                <a:gd name="T0" fmla="*/ 2147483647 w 800"/>
                <a:gd name="T1" fmla="*/ 2147483647 h 800"/>
                <a:gd name="T2" fmla="*/ 0 w 800"/>
                <a:gd name="T3" fmla="*/ 2147483647 h 800"/>
                <a:gd name="T4" fmla="*/ 2147483647 w 800"/>
                <a:gd name="T5" fmla="*/ 0 h 800"/>
                <a:gd name="T6" fmla="*/ 2147483647 w 800"/>
                <a:gd name="T7" fmla="*/ 2147483647 h 800"/>
                <a:gd name="T8" fmla="*/ 2147483647 w 800"/>
                <a:gd name="T9" fmla="*/ 2147483647 h 8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800" h="800">
                  <a:moveTo>
                    <a:pt x="400" y="800"/>
                  </a:moveTo>
                  <a:cubicBezTo>
                    <a:pt x="179" y="800"/>
                    <a:pt x="0" y="620"/>
                    <a:pt x="0" y="400"/>
                  </a:cubicBezTo>
                  <a:cubicBezTo>
                    <a:pt x="0" y="179"/>
                    <a:pt x="179" y="0"/>
                    <a:pt x="400" y="0"/>
                  </a:cubicBezTo>
                  <a:cubicBezTo>
                    <a:pt x="621" y="0"/>
                    <a:pt x="800" y="179"/>
                    <a:pt x="800" y="400"/>
                  </a:cubicBezTo>
                  <a:cubicBezTo>
                    <a:pt x="800" y="621"/>
                    <a:pt x="621" y="800"/>
                    <a:pt x="400" y="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53" name="文本框 69"/>
            <p:cNvSpPr txBox="1">
              <a:spLocks noChangeArrowheads="1"/>
            </p:cNvSpPr>
            <p:nvPr/>
          </p:nvSpPr>
          <p:spPr bwMode="auto">
            <a:xfrm>
              <a:off x="909768" y="1187000"/>
              <a:ext cx="1412875" cy="730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r>
                <a:rPr lang="en-US" altLang="zh-CN" sz="320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45%</a:t>
              </a:r>
              <a:endParaRPr lang="en-US" altLang="zh-CN" sz="320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</p:grpSp>
      <p:grpSp>
        <p:nvGrpSpPr>
          <p:cNvPr id="54" name="组合 73"/>
          <p:cNvGrpSpPr/>
          <p:nvPr/>
        </p:nvGrpSpPr>
        <p:grpSpPr bwMode="auto">
          <a:xfrm>
            <a:off x="4869815" y="1487170"/>
            <a:ext cx="2531745" cy="2539592"/>
            <a:chOff x="0" y="0"/>
            <a:chExt cx="3171825" cy="3179763"/>
          </a:xfrm>
        </p:grpSpPr>
        <p:sp>
          <p:nvSpPr>
            <p:cNvPr id="61" name="Rectangle 6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62" name="Rectangle 7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63" name="Rectangle 8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64" name="Rectangle 9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65" name="Rectangle 10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66" name="Rectangle 11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67" name="Freeform 12"/>
            <p:cNvSpPr/>
            <p:nvPr/>
          </p:nvSpPr>
          <p:spPr bwMode="auto">
            <a:xfrm>
              <a:off x="1585913" y="130175"/>
              <a:ext cx="1120775" cy="1462088"/>
            </a:xfrm>
            <a:custGeom>
              <a:avLst/>
              <a:gdLst>
                <a:gd name="T0" fmla="*/ 2147483647 w 400"/>
                <a:gd name="T1" fmla="*/ 2147483647 h 521"/>
                <a:gd name="T2" fmla="*/ 2147483647 w 400"/>
                <a:gd name="T3" fmla="*/ 0 h 521"/>
                <a:gd name="T4" fmla="*/ 0 w 400"/>
                <a:gd name="T5" fmla="*/ 2147483647 h 521"/>
                <a:gd name="T6" fmla="*/ 2147483647 w 400"/>
                <a:gd name="T7" fmla="*/ 2147483647 h 52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00" h="521">
                  <a:moveTo>
                    <a:pt x="400" y="120"/>
                  </a:moveTo>
                  <a:cubicBezTo>
                    <a:pt x="350" y="70"/>
                    <a:pt x="290" y="29"/>
                    <a:pt x="224" y="0"/>
                  </a:cubicBezTo>
                  <a:cubicBezTo>
                    <a:pt x="0" y="521"/>
                    <a:pt x="0" y="521"/>
                    <a:pt x="0" y="521"/>
                  </a:cubicBezTo>
                  <a:lnTo>
                    <a:pt x="400" y="120"/>
                  </a:ln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68" name="Freeform 13"/>
            <p:cNvSpPr/>
            <p:nvPr/>
          </p:nvSpPr>
          <p:spPr bwMode="auto">
            <a:xfrm>
              <a:off x="1585913" y="3175"/>
              <a:ext cx="627063" cy="1589088"/>
            </a:xfrm>
            <a:custGeom>
              <a:avLst/>
              <a:gdLst>
                <a:gd name="T0" fmla="*/ 0 w 224"/>
                <a:gd name="T1" fmla="*/ 2147483647 h 566"/>
                <a:gd name="T2" fmla="*/ 0 w 224"/>
                <a:gd name="T3" fmla="*/ 2147483647 h 566"/>
                <a:gd name="T4" fmla="*/ 2147483647 w 224"/>
                <a:gd name="T5" fmla="*/ 2147483647 h 566"/>
                <a:gd name="T6" fmla="*/ 0 w 224"/>
                <a:gd name="T7" fmla="*/ 0 h 566"/>
                <a:gd name="T8" fmla="*/ 0 w 224"/>
                <a:gd name="T9" fmla="*/ 0 h 566"/>
                <a:gd name="T10" fmla="*/ 0 w 224"/>
                <a:gd name="T11" fmla="*/ 2147483647 h 56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4" h="566">
                  <a:moveTo>
                    <a:pt x="0" y="566"/>
                  </a:moveTo>
                  <a:cubicBezTo>
                    <a:pt x="0" y="566"/>
                    <a:pt x="0" y="566"/>
                    <a:pt x="0" y="566"/>
                  </a:cubicBezTo>
                  <a:cubicBezTo>
                    <a:pt x="224" y="45"/>
                    <a:pt x="224" y="45"/>
                    <a:pt x="224" y="45"/>
                  </a:cubicBezTo>
                  <a:cubicBezTo>
                    <a:pt x="155" y="16"/>
                    <a:pt x="8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66"/>
                    <a:pt x="0" y="566"/>
                    <a:pt x="0" y="566"/>
                  </a:cubicBez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69" name="Freeform 14"/>
            <p:cNvSpPr/>
            <p:nvPr/>
          </p:nvSpPr>
          <p:spPr bwMode="auto">
            <a:xfrm>
              <a:off x="0" y="466725"/>
              <a:ext cx="3171825" cy="2713038"/>
            </a:xfrm>
            <a:custGeom>
              <a:avLst/>
              <a:gdLst>
                <a:gd name="T0" fmla="*/ 2147483647 w 1132"/>
                <a:gd name="T1" fmla="*/ 0 h 967"/>
                <a:gd name="T2" fmla="*/ 2147483647 w 1132"/>
                <a:gd name="T3" fmla="*/ 2147483647 h 967"/>
                <a:gd name="T4" fmla="*/ 0 w 1132"/>
                <a:gd name="T5" fmla="*/ 2147483647 h 967"/>
                <a:gd name="T6" fmla="*/ 2147483647 w 1132"/>
                <a:gd name="T7" fmla="*/ 2147483647 h 967"/>
                <a:gd name="T8" fmla="*/ 2147483647 w 1132"/>
                <a:gd name="T9" fmla="*/ 2147483647 h 967"/>
                <a:gd name="T10" fmla="*/ 2147483647 w 1132"/>
                <a:gd name="T11" fmla="*/ 2147483647 h 967"/>
                <a:gd name="T12" fmla="*/ 2147483647 w 1132"/>
                <a:gd name="T13" fmla="*/ 2147483647 h 967"/>
                <a:gd name="T14" fmla="*/ 2147483647 w 1132"/>
                <a:gd name="T15" fmla="*/ 2147483647 h 967"/>
                <a:gd name="T16" fmla="*/ 2147483647 w 1132"/>
                <a:gd name="T17" fmla="*/ 2147483647 h 967"/>
                <a:gd name="T18" fmla="*/ 2147483647 w 1132"/>
                <a:gd name="T19" fmla="*/ 0 h 96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132" h="967">
                  <a:moveTo>
                    <a:pt x="966" y="0"/>
                  </a:moveTo>
                  <a:cubicBezTo>
                    <a:pt x="566" y="401"/>
                    <a:pt x="566" y="401"/>
                    <a:pt x="566" y="401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557"/>
                    <a:pt x="63" y="698"/>
                    <a:pt x="166" y="801"/>
                  </a:cubicBezTo>
                  <a:cubicBezTo>
                    <a:pt x="216" y="851"/>
                    <a:pt x="276" y="892"/>
                    <a:pt x="342" y="921"/>
                  </a:cubicBezTo>
                  <a:cubicBezTo>
                    <a:pt x="411" y="950"/>
                    <a:pt x="487" y="967"/>
                    <a:pt x="566" y="967"/>
                  </a:cubicBezTo>
                  <a:cubicBezTo>
                    <a:pt x="722" y="967"/>
                    <a:pt x="864" y="903"/>
                    <a:pt x="966" y="801"/>
                  </a:cubicBezTo>
                  <a:cubicBezTo>
                    <a:pt x="1025" y="743"/>
                    <a:pt x="1070" y="672"/>
                    <a:pt x="1099" y="593"/>
                  </a:cubicBezTo>
                  <a:cubicBezTo>
                    <a:pt x="1120" y="533"/>
                    <a:pt x="1132" y="468"/>
                    <a:pt x="1132" y="401"/>
                  </a:cubicBezTo>
                  <a:cubicBezTo>
                    <a:pt x="1132" y="244"/>
                    <a:pt x="1069" y="103"/>
                    <a:pt x="966" y="0"/>
                  </a:cubicBez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70" name="Freeform 15"/>
            <p:cNvSpPr/>
            <p:nvPr/>
          </p:nvSpPr>
          <p:spPr bwMode="auto">
            <a:xfrm>
              <a:off x="0" y="1049338"/>
              <a:ext cx="1585913" cy="542925"/>
            </a:xfrm>
            <a:custGeom>
              <a:avLst/>
              <a:gdLst>
                <a:gd name="T0" fmla="*/ 2147483647 w 566"/>
                <a:gd name="T1" fmla="*/ 2147483647 h 193"/>
                <a:gd name="T2" fmla="*/ 2147483647 w 566"/>
                <a:gd name="T3" fmla="*/ 0 h 193"/>
                <a:gd name="T4" fmla="*/ 0 w 566"/>
                <a:gd name="T5" fmla="*/ 2147483647 h 193"/>
                <a:gd name="T6" fmla="*/ 2147483647 w 566"/>
                <a:gd name="T7" fmla="*/ 2147483647 h 19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66" h="193">
                  <a:moveTo>
                    <a:pt x="566" y="193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12" y="60"/>
                    <a:pt x="0" y="125"/>
                    <a:pt x="0" y="193"/>
                  </a:cubicBezTo>
                  <a:cubicBezTo>
                    <a:pt x="566" y="193"/>
                    <a:pt x="566" y="193"/>
                    <a:pt x="566" y="19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71" name="Freeform 16"/>
            <p:cNvSpPr/>
            <p:nvPr/>
          </p:nvSpPr>
          <p:spPr bwMode="auto">
            <a:xfrm>
              <a:off x="92075" y="0"/>
              <a:ext cx="1493838" cy="1592263"/>
            </a:xfrm>
            <a:custGeom>
              <a:avLst/>
              <a:gdLst>
                <a:gd name="T0" fmla="*/ 2147483647 w 533"/>
                <a:gd name="T1" fmla="*/ 2147483647 h 567"/>
                <a:gd name="T2" fmla="*/ 2147483647 w 533"/>
                <a:gd name="T3" fmla="*/ 2147483647 h 567"/>
                <a:gd name="T4" fmla="*/ 0 w 533"/>
                <a:gd name="T5" fmla="*/ 2147483647 h 567"/>
                <a:gd name="T6" fmla="*/ 2147483647 w 533"/>
                <a:gd name="T7" fmla="*/ 2147483647 h 567"/>
                <a:gd name="T8" fmla="*/ 2147483647 w 533"/>
                <a:gd name="T9" fmla="*/ 2147483647 h 567"/>
                <a:gd name="T10" fmla="*/ 2147483647 w 533"/>
                <a:gd name="T11" fmla="*/ 2147483647 h 56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33" h="567">
                  <a:moveTo>
                    <a:pt x="533" y="1"/>
                  </a:moveTo>
                  <a:cubicBezTo>
                    <a:pt x="377" y="0"/>
                    <a:pt x="235" y="64"/>
                    <a:pt x="133" y="166"/>
                  </a:cubicBezTo>
                  <a:cubicBezTo>
                    <a:pt x="74" y="225"/>
                    <a:pt x="29" y="295"/>
                    <a:pt x="0" y="374"/>
                  </a:cubicBezTo>
                  <a:cubicBezTo>
                    <a:pt x="533" y="567"/>
                    <a:pt x="533" y="567"/>
                    <a:pt x="533" y="567"/>
                  </a:cubicBezTo>
                  <a:cubicBezTo>
                    <a:pt x="533" y="567"/>
                    <a:pt x="533" y="567"/>
                    <a:pt x="533" y="567"/>
                  </a:cubicBezTo>
                  <a:lnTo>
                    <a:pt x="533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72" name="Rectangle 17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73" name="Freeform 18"/>
            <p:cNvSpPr/>
            <p:nvPr/>
          </p:nvSpPr>
          <p:spPr bwMode="auto">
            <a:xfrm>
              <a:off x="465138" y="469900"/>
              <a:ext cx="2241550" cy="2244725"/>
            </a:xfrm>
            <a:custGeom>
              <a:avLst/>
              <a:gdLst>
                <a:gd name="T0" fmla="*/ 2147483647 w 800"/>
                <a:gd name="T1" fmla="*/ 2147483647 h 800"/>
                <a:gd name="T2" fmla="*/ 0 w 800"/>
                <a:gd name="T3" fmla="*/ 2147483647 h 800"/>
                <a:gd name="T4" fmla="*/ 2147483647 w 800"/>
                <a:gd name="T5" fmla="*/ 0 h 800"/>
                <a:gd name="T6" fmla="*/ 2147483647 w 800"/>
                <a:gd name="T7" fmla="*/ 2147483647 h 800"/>
                <a:gd name="T8" fmla="*/ 2147483647 w 800"/>
                <a:gd name="T9" fmla="*/ 2147483647 h 8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800" h="800">
                  <a:moveTo>
                    <a:pt x="400" y="800"/>
                  </a:moveTo>
                  <a:cubicBezTo>
                    <a:pt x="179" y="800"/>
                    <a:pt x="0" y="620"/>
                    <a:pt x="0" y="400"/>
                  </a:cubicBezTo>
                  <a:cubicBezTo>
                    <a:pt x="0" y="179"/>
                    <a:pt x="179" y="0"/>
                    <a:pt x="400" y="0"/>
                  </a:cubicBezTo>
                  <a:cubicBezTo>
                    <a:pt x="621" y="0"/>
                    <a:pt x="800" y="179"/>
                    <a:pt x="800" y="400"/>
                  </a:cubicBezTo>
                  <a:cubicBezTo>
                    <a:pt x="800" y="621"/>
                    <a:pt x="621" y="800"/>
                    <a:pt x="400" y="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74" name="文本框 70"/>
            <p:cNvSpPr txBox="1">
              <a:spLocks noChangeArrowheads="1"/>
            </p:cNvSpPr>
            <p:nvPr/>
          </p:nvSpPr>
          <p:spPr bwMode="auto">
            <a:xfrm>
              <a:off x="977101" y="1163808"/>
              <a:ext cx="1412875" cy="730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r>
                <a:rPr lang="en-US" altLang="zh-CN" sz="32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55%</a:t>
              </a:r>
              <a:endParaRPr lang="en-US" altLang="zh-CN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</p:grpSp>
      <p:grpSp>
        <p:nvGrpSpPr>
          <p:cNvPr id="75" name="组合 74"/>
          <p:cNvGrpSpPr/>
          <p:nvPr/>
        </p:nvGrpSpPr>
        <p:grpSpPr bwMode="auto">
          <a:xfrm>
            <a:off x="8495030" y="1487170"/>
            <a:ext cx="2531745" cy="2539592"/>
            <a:chOff x="0" y="0"/>
            <a:chExt cx="3171826" cy="3179763"/>
          </a:xfrm>
        </p:grpSpPr>
        <p:sp>
          <p:nvSpPr>
            <p:cNvPr id="76" name="Rectangle 20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77" name="Freeform 21"/>
            <p:cNvSpPr/>
            <p:nvPr/>
          </p:nvSpPr>
          <p:spPr bwMode="auto">
            <a:xfrm>
              <a:off x="1585913" y="466725"/>
              <a:ext cx="1585913" cy="2247900"/>
            </a:xfrm>
            <a:custGeom>
              <a:avLst/>
              <a:gdLst>
                <a:gd name="T0" fmla="*/ 2147483647 w 566"/>
                <a:gd name="T1" fmla="*/ 2147483647 h 801"/>
                <a:gd name="T2" fmla="*/ 2147483647 w 566"/>
                <a:gd name="T3" fmla="*/ 2147483647 h 801"/>
                <a:gd name="T4" fmla="*/ 2147483647 w 566"/>
                <a:gd name="T5" fmla="*/ 2147483647 h 801"/>
                <a:gd name="T6" fmla="*/ 2147483647 w 566"/>
                <a:gd name="T7" fmla="*/ 0 h 801"/>
                <a:gd name="T8" fmla="*/ 0 w 566"/>
                <a:gd name="T9" fmla="*/ 2147483647 h 801"/>
                <a:gd name="T10" fmla="*/ 0 w 566"/>
                <a:gd name="T11" fmla="*/ 2147483647 h 801"/>
                <a:gd name="T12" fmla="*/ 0 w 566"/>
                <a:gd name="T13" fmla="*/ 2147483647 h 801"/>
                <a:gd name="T14" fmla="*/ 2147483647 w 566"/>
                <a:gd name="T15" fmla="*/ 2147483647 h 8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66" h="801">
                  <a:moveTo>
                    <a:pt x="400" y="801"/>
                  </a:moveTo>
                  <a:cubicBezTo>
                    <a:pt x="458" y="743"/>
                    <a:pt x="504" y="672"/>
                    <a:pt x="533" y="593"/>
                  </a:cubicBezTo>
                  <a:cubicBezTo>
                    <a:pt x="554" y="533"/>
                    <a:pt x="566" y="468"/>
                    <a:pt x="566" y="401"/>
                  </a:cubicBezTo>
                  <a:cubicBezTo>
                    <a:pt x="566" y="244"/>
                    <a:pt x="503" y="103"/>
                    <a:pt x="400" y="0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1"/>
                    <a:pt x="0" y="401"/>
                    <a:pt x="0" y="401"/>
                  </a:cubicBezTo>
                  <a:lnTo>
                    <a:pt x="400" y="80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78" name="Rectangle 22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79" name="Rectangle 23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80" name="Rectangle 24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81" name="Rectangle 25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82" name="Rectangle 26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83" name="Freeform 27"/>
            <p:cNvSpPr/>
            <p:nvPr/>
          </p:nvSpPr>
          <p:spPr bwMode="auto">
            <a:xfrm>
              <a:off x="1585913" y="130175"/>
              <a:ext cx="1120775" cy="1462088"/>
            </a:xfrm>
            <a:custGeom>
              <a:avLst/>
              <a:gdLst>
                <a:gd name="T0" fmla="*/ 2147483647 w 400"/>
                <a:gd name="T1" fmla="*/ 2147483647 h 521"/>
                <a:gd name="T2" fmla="*/ 2147483647 w 400"/>
                <a:gd name="T3" fmla="*/ 0 h 521"/>
                <a:gd name="T4" fmla="*/ 0 w 400"/>
                <a:gd name="T5" fmla="*/ 2147483647 h 521"/>
                <a:gd name="T6" fmla="*/ 2147483647 w 400"/>
                <a:gd name="T7" fmla="*/ 2147483647 h 52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00" h="521">
                  <a:moveTo>
                    <a:pt x="400" y="120"/>
                  </a:moveTo>
                  <a:cubicBezTo>
                    <a:pt x="350" y="70"/>
                    <a:pt x="290" y="29"/>
                    <a:pt x="224" y="0"/>
                  </a:cubicBezTo>
                  <a:cubicBezTo>
                    <a:pt x="0" y="521"/>
                    <a:pt x="0" y="521"/>
                    <a:pt x="0" y="521"/>
                  </a:cubicBezTo>
                  <a:lnTo>
                    <a:pt x="400" y="120"/>
                  </a:ln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84" name="Freeform 28"/>
            <p:cNvSpPr/>
            <p:nvPr/>
          </p:nvSpPr>
          <p:spPr bwMode="auto">
            <a:xfrm>
              <a:off x="1585913" y="3175"/>
              <a:ext cx="627063" cy="1589088"/>
            </a:xfrm>
            <a:custGeom>
              <a:avLst/>
              <a:gdLst>
                <a:gd name="T0" fmla="*/ 0 w 224"/>
                <a:gd name="T1" fmla="*/ 2147483647 h 566"/>
                <a:gd name="T2" fmla="*/ 0 w 224"/>
                <a:gd name="T3" fmla="*/ 2147483647 h 566"/>
                <a:gd name="T4" fmla="*/ 2147483647 w 224"/>
                <a:gd name="T5" fmla="*/ 2147483647 h 566"/>
                <a:gd name="T6" fmla="*/ 0 w 224"/>
                <a:gd name="T7" fmla="*/ 0 h 566"/>
                <a:gd name="T8" fmla="*/ 0 w 224"/>
                <a:gd name="T9" fmla="*/ 0 h 566"/>
                <a:gd name="T10" fmla="*/ 0 w 224"/>
                <a:gd name="T11" fmla="*/ 2147483647 h 56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4" h="566">
                  <a:moveTo>
                    <a:pt x="0" y="566"/>
                  </a:moveTo>
                  <a:cubicBezTo>
                    <a:pt x="0" y="566"/>
                    <a:pt x="0" y="566"/>
                    <a:pt x="0" y="566"/>
                  </a:cubicBezTo>
                  <a:cubicBezTo>
                    <a:pt x="224" y="45"/>
                    <a:pt x="224" y="45"/>
                    <a:pt x="224" y="45"/>
                  </a:cubicBezTo>
                  <a:cubicBezTo>
                    <a:pt x="155" y="16"/>
                    <a:pt x="79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66"/>
                    <a:pt x="0" y="566"/>
                    <a:pt x="0" y="566"/>
                  </a:cubicBez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85" name="Freeform 29"/>
            <p:cNvSpPr/>
            <p:nvPr/>
          </p:nvSpPr>
          <p:spPr bwMode="auto">
            <a:xfrm>
              <a:off x="0" y="1592263"/>
              <a:ext cx="2706688" cy="1587500"/>
            </a:xfrm>
            <a:custGeom>
              <a:avLst/>
              <a:gdLst>
                <a:gd name="T0" fmla="*/ 2147483647 w 966"/>
                <a:gd name="T1" fmla="*/ 0 h 566"/>
                <a:gd name="T2" fmla="*/ 0 w 966"/>
                <a:gd name="T3" fmla="*/ 0 h 566"/>
                <a:gd name="T4" fmla="*/ 2147483647 w 966"/>
                <a:gd name="T5" fmla="*/ 2147483647 h 566"/>
                <a:gd name="T6" fmla="*/ 2147483647 w 966"/>
                <a:gd name="T7" fmla="*/ 2147483647 h 566"/>
                <a:gd name="T8" fmla="*/ 2147483647 w 966"/>
                <a:gd name="T9" fmla="*/ 2147483647 h 566"/>
                <a:gd name="T10" fmla="*/ 2147483647 w 966"/>
                <a:gd name="T11" fmla="*/ 2147483647 h 566"/>
                <a:gd name="T12" fmla="*/ 2147483647 w 966"/>
                <a:gd name="T13" fmla="*/ 0 h 56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966" h="566">
                  <a:moveTo>
                    <a:pt x="56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56"/>
                    <a:pt x="63" y="297"/>
                    <a:pt x="166" y="400"/>
                  </a:cubicBezTo>
                  <a:cubicBezTo>
                    <a:pt x="216" y="450"/>
                    <a:pt x="276" y="491"/>
                    <a:pt x="342" y="520"/>
                  </a:cubicBezTo>
                  <a:cubicBezTo>
                    <a:pt x="411" y="549"/>
                    <a:pt x="486" y="566"/>
                    <a:pt x="566" y="566"/>
                  </a:cubicBezTo>
                  <a:cubicBezTo>
                    <a:pt x="722" y="566"/>
                    <a:pt x="864" y="502"/>
                    <a:pt x="966" y="400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86" name="Freeform 30"/>
            <p:cNvSpPr/>
            <p:nvPr/>
          </p:nvSpPr>
          <p:spPr bwMode="auto">
            <a:xfrm>
              <a:off x="0" y="1049338"/>
              <a:ext cx="1585913" cy="542925"/>
            </a:xfrm>
            <a:custGeom>
              <a:avLst/>
              <a:gdLst>
                <a:gd name="T0" fmla="*/ 2147483647 w 566"/>
                <a:gd name="T1" fmla="*/ 2147483647 h 193"/>
                <a:gd name="T2" fmla="*/ 2147483647 w 566"/>
                <a:gd name="T3" fmla="*/ 0 h 193"/>
                <a:gd name="T4" fmla="*/ 0 w 566"/>
                <a:gd name="T5" fmla="*/ 2147483647 h 193"/>
                <a:gd name="T6" fmla="*/ 2147483647 w 566"/>
                <a:gd name="T7" fmla="*/ 2147483647 h 19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66" h="193">
                  <a:moveTo>
                    <a:pt x="566" y="193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12" y="60"/>
                    <a:pt x="0" y="125"/>
                    <a:pt x="0" y="193"/>
                  </a:cubicBezTo>
                  <a:cubicBezTo>
                    <a:pt x="566" y="193"/>
                    <a:pt x="566" y="193"/>
                    <a:pt x="566" y="193"/>
                  </a:cubicBez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87" name="Freeform 31"/>
            <p:cNvSpPr/>
            <p:nvPr/>
          </p:nvSpPr>
          <p:spPr bwMode="auto">
            <a:xfrm>
              <a:off x="92075" y="0"/>
              <a:ext cx="1493838" cy="1592263"/>
            </a:xfrm>
            <a:custGeom>
              <a:avLst/>
              <a:gdLst>
                <a:gd name="T0" fmla="*/ 2147483647 w 533"/>
                <a:gd name="T1" fmla="*/ 2147483647 h 567"/>
                <a:gd name="T2" fmla="*/ 2147483647 w 533"/>
                <a:gd name="T3" fmla="*/ 2147483647 h 567"/>
                <a:gd name="T4" fmla="*/ 0 w 533"/>
                <a:gd name="T5" fmla="*/ 2147483647 h 567"/>
                <a:gd name="T6" fmla="*/ 2147483647 w 533"/>
                <a:gd name="T7" fmla="*/ 2147483647 h 567"/>
                <a:gd name="T8" fmla="*/ 2147483647 w 533"/>
                <a:gd name="T9" fmla="*/ 2147483647 h 567"/>
                <a:gd name="T10" fmla="*/ 2147483647 w 533"/>
                <a:gd name="T11" fmla="*/ 2147483647 h 56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33" h="567">
                  <a:moveTo>
                    <a:pt x="533" y="1"/>
                  </a:moveTo>
                  <a:cubicBezTo>
                    <a:pt x="377" y="0"/>
                    <a:pt x="235" y="64"/>
                    <a:pt x="133" y="166"/>
                  </a:cubicBezTo>
                  <a:cubicBezTo>
                    <a:pt x="74" y="225"/>
                    <a:pt x="29" y="295"/>
                    <a:pt x="0" y="374"/>
                  </a:cubicBezTo>
                  <a:cubicBezTo>
                    <a:pt x="533" y="567"/>
                    <a:pt x="533" y="567"/>
                    <a:pt x="533" y="567"/>
                  </a:cubicBezTo>
                  <a:cubicBezTo>
                    <a:pt x="533" y="567"/>
                    <a:pt x="533" y="567"/>
                    <a:pt x="533" y="567"/>
                  </a:cubicBezTo>
                  <a:lnTo>
                    <a:pt x="533" y="1"/>
                  </a:lnTo>
                  <a:close/>
                </a:path>
              </a:pathLst>
            </a:custGeom>
            <a:solidFill>
              <a:srgbClr val="464C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88" name="Rectangle 32"/>
            <p:cNvSpPr>
              <a:spLocks noChangeArrowheads="1"/>
            </p:cNvSpPr>
            <p:nvPr/>
          </p:nvSpPr>
          <p:spPr bwMode="auto">
            <a:xfrm>
              <a:off x="1585913" y="1592263"/>
              <a:ext cx="1588" cy="1588"/>
            </a:xfrm>
            <a:prstGeom prst="rect">
              <a:avLst/>
            </a:prstGeom>
            <a:solidFill>
              <a:srgbClr val="FDC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89" name="Freeform 33"/>
            <p:cNvSpPr/>
            <p:nvPr/>
          </p:nvSpPr>
          <p:spPr bwMode="auto">
            <a:xfrm>
              <a:off x="465138" y="469900"/>
              <a:ext cx="2241550" cy="2244725"/>
            </a:xfrm>
            <a:custGeom>
              <a:avLst/>
              <a:gdLst>
                <a:gd name="T0" fmla="*/ 2147483647 w 800"/>
                <a:gd name="T1" fmla="*/ 2147483647 h 800"/>
                <a:gd name="T2" fmla="*/ 0 w 800"/>
                <a:gd name="T3" fmla="*/ 2147483647 h 800"/>
                <a:gd name="T4" fmla="*/ 2147483647 w 800"/>
                <a:gd name="T5" fmla="*/ 0 h 800"/>
                <a:gd name="T6" fmla="*/ 2147483647 w 800"/>
                <a:gd name="T7" fmla="*/ 2147483647 h 800"/>
                <a:gd name="T8" fmla="*/ 2147483647 w 800"/>
                <a:gd name="T9" fmla="*/ 2147483647 h 8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800" h="800">
                  <a:moveTo>
                    <a:pt x="400" y="800"/>
                  </a:moveTo>
                  <a:cubicBezTo>
                    <a:pt x="179" y="800"/>
                    <a:pt x="0" y="620"/>
                    <a:pt x="0" y="400"/>
                  </a:cubicBezTo>
                  <a:cubicBezTo>
                    <a:pt x="0" y="179"/>
                    <a:pt x="179" y="0"/>
                    <a:pt x="400" y="0"/>
                  </a:cubicBezTo>
                  <a:cubicBezTo>
                    <a:pt x="621" y="0"/>
                    <a:pt x="800" y="179"/>
                    <a:pt x="800" y="400"/>
                  </a:cubicBezTo>
                  <a:cubicBezTo>
                    <a:pt x="800" y="621"/>
                    <a:pt x="621" y="800"/>
                    <a:pt x="400" y="8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algn="ctr"/>
              <a:endParaRPr lang="zh-CN" altLang="en-US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90" name="文本框 71"/>
            <p:cNvSpPr txBox="1">
              <a:spLocks noChangeArrowheads="1"/>
            </p:cNvSpPr>
            <p:nvPr/>
          </p:nvSpPr>
          <p:spPr bwMode="auto">
            <a:xfrm>
              <a:off x="946698" y="1129010"/>
              <a:ext cx="1412875" cy="730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思源黑体 CN Bold" panose="020B0800000000000000" charset="-122"/>
                <a:buNone/>
              </a:pPr>
              <a:r>
                <a:rPr lang="en-US" altLang="zh-CN" sz="32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33%</a:t>
              </a:r>
              <a:endParaRPr lang="en-US" altLang="zh-CN" sz="32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</p:grpSp>
      <p:sp>
        <p:nvSpPr>
          <p:cNvPr id="91" name="文本框 75"/>
          <p:cNvSpPr txBox="1">
            <a:spLocks noChangeArrowheads="1"/>
          </p:cNvSpPr>
          <p:nvPr/>
        </p:nvSpPr>
        <p:spPr bwMode="auto">
          <a:xfrm>
            <a:off x="1774825" y="4175760"/>
            <a:ext cx="1386205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添加标题</a:t>
            </a:r>
            <a:endParaRPr lang="zh-CN" altLang="en-US" sz="2000" noProof="0" dirty="0">
              <a:ln w="0"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</p:txBody>
      </p:sp>
      <p:sp>
        <p:nvSpPr>
          <p:cNvPr id="92" name="文本框 76"/>
          <p:cNvSpPr txBox="1">
            <a:spLocks noChangeArrowheads="1"/>
          </p:cNvSpPr>
          <p:nvPr/>
        </p:nvSpPr>
        <p:spPr bwMode="auto">
          <a:xfrm>
            <a:off x="1241892" y="4625080"/>
            <a:ext cx="2538083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单击选中文案，修改您需要的文案。单击选中文案，修改您需要的文案。单击选中文案单击选中文案单击选中文案，修改您需要的文案。</a:t>
            </a:r>
            <a:r>
              <a:rPr lang="en-US" altLang="zh-CN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......</a:t>
            </a:r>
            <a:endParaRPr lang="en-US" altLang="zh-CN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93" name="文本框 77"/>
          <p:cNvSpPr txBox="1">
            <a:spLocks noChangeArrowheads="1"/>
          </p:cNvSpPr>
          <p:nvPr/>
        </p:nvSpPr>
        <p:spPr bwMode="auto">
          <a:xfrm>
            <a:off x="5389880" y="4175760"/>
            <a:ext cx="1386205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添加标题</a:t>
            </a:r>
            <a:endParaRPr lang="zh-CN" altLang="en-US" sz="2000" noProof="0" dirty="0">
              <a:ln w="0"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</p:txBody>
      </p:sp>
      <p:sp>
        <p:nvSpPr>
          <p:cNvPr id="94" name="文本框 78"/>
          <p:cNvSpPr txBox="1">
            <a:spLocks noChangeArrowheads="1"/>
          </p:cNvSpPr>
          <p:nvPr/>
        </p:nvSpPr>
        <p:spPr bwMode="auto">
          <a:xfrm>
            <a:off x="4857747" y="4625080"/>
            <a:ext cx="2536495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单击选中文案，修改您需要的文案。单击选中文案，修改您需要的文案。单击选中文案单击选中文案单击选中文案，修改您需要的文案。</a:t>
            </a:r>
            <a:r>
              <a:rPr lang="en-US" altLang="zh-CN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......</a:t>
            </a:r>
            <a:endParaRPr lang="en-US" altLang="zh-CN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95" name="文本框 79"/>
          <p:cNvSpPr txBox="1">
            <a:spLocks noChangeArrowheads="1"/>
          </p:cNvSpPr>
          <p:nvPr/>
        </p:nvSpPr>
        <p:spPr bwMode="auto">
          <a:xfrm>
            <a:off x="9005570" y="4175760"/>
            <a:ext cx="1386205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添加标题</a:t>
            </a:r>
            <a:endParaRPr lang="zh-CN" altLang="en-US" sz="2000" noProof="0" dirty="0">
              <a:ln w="0"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</p:txBody>
      </p:sp>
      <p:sp>
        <p:nvSpPr>
          <p:cNvPr id="96" name="文本框 80"/>
          <p:cNvSpPr txBox="1">
            <a:spLocks noChangeArrowheads="1"/>
          </p:cNvSpPr>
          <p:nvPr/>
        </p:nvSpPr>
        <p:spPr bwMode="auto">
          <a:xfrm>
            <a:off x="8473602" y="4625080"/>
            <a:ext cx="2536495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marL="0" indent="0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单击选中文案，修改您需要的文案。单击选中文案，修改您需要的文案。单击选中文案单击选中文案单击选中文案，修改您需要的文案。</a:t>
            </a:r>
            <a:r>
              <a:rPr lang="en-US" altLang="zh-CN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......</a:t>
            </a:r>
            <a:endParaRPr lang="en-US" altLang="zh-CN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utoUpdateAnimBg="0"/>
      <p:bldP spid="92" grpId="0" autoUpdateAnimBg="0"/>
      <p:bldP spid="93" grpId="0" autoUpdateAnimBg="0"/>
      <p:bldP spid="94" grpId="0" autoUpdateAnimBg="0"/>
      <p:bldP spid="95" grpId="0" autoUpdateAnimBg="0"/>
      <p:bldP spid="96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639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2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年度工作概述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618544" y="2133137"/>
            <a:ext cx="2920623" cy="2920621"/>
            <a:chOff x="4635689" y="2253500"/>
            <a:chExt cx="2920623" cy="2920621"/>
          </a:xfrm>
        </p:grpSpPr>
        <p:sp>
          <p:nvSpPr>
            <p:cNvPr id="3" name="Arc 59"/>
            <p:cNvSpPr/>
            <p:nvPr/>
          </p:nvSpPr>
          <p:spPr>
            <a:xfrm rot="10800000">
              <a:off x="4635689" y="2253500"/>
              <a:ext cx="2920623" cy="2920621"/>
            </a:xfrm>
            <a:prstGeom prst="arc">
              <a:avLst>
                <a:gd name="adj1" fmla="val 16200000"/>
                <a:gd name="adj2" fmla="val 16185280"/>
              </a:avLst>
            </a:prstGeom>
            <a:solidFill>
              <a:schemeClr val="bg1">
                <a:lumMod val="95000"/>
              </a:schemeClr>
            </a:solidFill>
            <a:ln w="19050" cap="flat" cmpd="sng" algn="ctr">
              <a:noFill/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Freeform 50"/>
            <p:cNvSpPr/>
            <p:nvPr/>
          </p:nvSpPr>
          <p:spPr bwMode="auto">
            <a:xfrm>
              <a:off x="7237786" y="3553471"/>
              <a:ext cx="197838" cy="305303"/>
            </a:xfrm>
            <a:custGeom>
              <a:avLst/>
              <a:gdLst/>
              <a:ahLst/>
              <a:cxnLst>
                <a:cxn ang="0">
                  <a:pos x="10" y="57"/>
                </a:cxn>
                <a:cxn ang="0">
                  <a:pos x="7" y="57"/>
                </a:cxn>
                <a:cxn ang="0">
                  <a:pos x="1" y="51"/>
                </a:cxn>
                <a:cxn ang="0">
                  <a:pos x="1" y="48"/>
                </a:cxn>
                <a:cxn ang="0">
                  <a:pos x="20" y="29"/>
                </a:cxn>
                <a:cxn ang="0">
                  <a:pos x="1" y="10"/>
                </a:cxn>
                <a:cxn ang="0">
                  <a:pos x="1" y="7"/>
                </a:cxn>
                <a:cxn ang="0">
                  <a:pos x="7" y="1"/>
                </a:cxn>
                <a:cxn ang="0">
                  <a:pos x="10" y="1"/>
                </a:cxn>
                <a:cxn ang="0">
                  <a:pos x="36" y="27"/>
                </a:cxn>
                <a:cxn ang="0">
                  <a:pos x="36" y="31"/>
                </a:cxn>
                <a:cxn ang="0">
                  <a:pos x="10" y="57"/>
                </a:cxn>
              </a:cxnLst>
              <a:rect l="0" t="0" r="r" b="b"/>
              <a:pathLst>
                <a:path w="37" h="58">
                  <a:moveTo>
                    <a:pt x="10" y="57"/>
                  </a:moveTo>
                  <a:cubicBezTo>
                    <a:pt x="9" y="58"/>
                    <a:pt x="7" y="58"/>
                    <a:pt x="7" y="57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0"/>
                    <a:pt x="0" y="49"/>
                    <a:pt x="1" y="48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9"/>
                    <a:pt x="0" y="8"/>
                    <a:pt x="1" y="7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7" y="28"/>
                    <a:pt x="37" y="30"/>
                    <a:pt x="36" y="31"/>
                  </a:cubicBezTo>
                  <a:lnTo>
                    <a:pt x="10" y="57"/>
                  </a:lnTo>
                  <a:close/>
                </a:path>
              </a:pathLst>
            </a:custGeom>
            <a:solidFill>
              <a:srgbClr val="003D59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Freeform 50"/>
            <p:cNvSpPr/>
            <p:nvPr/>
          </p:nvSpPr>
          <p:spPr bwMode="auto">
            <a:xfrm flipH="1">
              <a:off x="4790227" y="3553471"/>
              <a:ext cx="197838" cy="305303"/>
            </a:xfrm>
            <a:custGeom>
              <a:avLst/>
              <a:gdLst/>
              <a:ahLst/>
              <a:cxnLst>
                <a:cxn ang="0">
                  <a:pos x="10" y="57"/>
                </a:cxn>
                <a:cxn ang="0">
                  <a:pos x="7" y="57"/>
                </a:cxn>
                <a:cxn ang="0">
                  <a:pos x="1" y="51"/>
                </a:cxn>
                <a:cxn ang="0">
                  <a:pos x="1" y="48"/>
                </a:cxn>
                <a:cxn ang="0">
                  <a:pos x="20" y="29"/>
                </a:cxn>
                <a:cxn ang="0">
                  <a:pos x="1" y="10"/>
                </a:cxn>
                <a:cxn ang="0">
                  <a:pos x="1" y="7"/>
                </a:cxn>
                <a:cxn ang="0">
                  <a:pos x="7" y="1"/>
                </a:cxn>
                <a:cxn ang="0">
                  <a:pos x="10" y="1"/>
                </a:cxn>
                <a:cxn ang="0">
                  <a:pos x="36" y="27"/>
                </a:cxn>
                <a:cxn ang="0">
                  <a:pos x="36" y="31"/>
                </a:cxn>
                <a:cxn ang="0">
                  <a:pos x="10" y="57"/>
                </a:cxn>
              </a:cxnLst>
              <a:rect l="0" t="0" r="r" b="b"/>
              <a:pathLst>
                <a:path w="37" h="58">
                  <a:moveTo>
                    <a:pt x="10" y="57"/>
                  </a:moveTo>
                  <a:cubicBezTo>
                    <a:pt x="9" y="58"/>
                    <a:pt x="7" y="58"/>
                    <a:pt x="7" y="57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0"/>
                    <a:pt x="0" y="49"/>
                    <a:pt x="1" y="48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9"/>
                    <a:pt x="0" y="8"/>
                    <a:pt x="1" y="7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7" y="28"/>
                    <a:pt x="37" y="30"/>
                    <a:pt x="36" y="31"/>
                  </a:cubicBezTo>
                  <a:lnTo>
                    <a:pt x="10" y="57"/>
                  </a:lnTo>
                  <a:close/>
                </a:path>
              </a:pathLst>
            </a:custGeom>
            <a:solidFill>
              <a:srgbClr val="003D59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Freeform 5"/>
            <p:cNvSpPr/>
            <p:nvPr/>
          </p:nvSpPr>
          <p:spPr bwMode="auto">
            <a:xfrm>
              <a:off x="4797261" y="2415675"/>
              <a:ext cx="1297535" cy="1298738"/>
            </a:xfrm>
            <a:custGeom>
              <a:avLst/>
              <a:gdLst/>
              <a:ahLst/>
              <a:cxnLst>
                <a:cxn ang="0">
                  <a:pos x="546" y="546"/>
                </a:cxn>
                <a:cxn ang="0">
                  <a:pos x="160" y="546"/>
                </a:cxn>
                <a:cxn ang="0">
                  <a:pos x="105" y="412"/>
                </a:cxn>
                <a:cxn ang="0">
                  <a:pos x="0" y="358"/>
                </a:cxn>
                <a:cxn ang="0">
                  <a:pos x="139" y="139"/>
                </a:cxn>
                <a:cxn ang="0">
                  <a:pos x="356" y="0"/>
                </a:cxn>
                <a:cxn ang="0">
                  <a:pos x="412" y="122"/>
                </a:cxn>
                <a:cxn ang="0">
                  <a:pos x="546" y="178"/>
                </a:cxn>
                <a:cxn ang="0">
                  <a:pos x="546" y="546"/>
                </a:cxn>
              </a:cxnLst>
              <a:rect l="0" t="0" r="r" b="b"/>
              <a:pathLst>
                <a:path w="546" h="546">
                  <a:moveTo>
                    <a:pt x="546" y="546"/>
                  </a:moveTo>
                  <a:cubicBezTo>
                    <a:pt x="160" y="546"/>
                    <a:pt x="160" y="546"/>
                    <a:pt x="160" y="546"/>
                  </a:cubicBezTo>
                  <a:cubicBezTo>
                    <a:pt x="160" y="493"/>
                    <a:pt x="142" y="449"/>
                    <a:pt x="105" y="412"/>
                  </a:cubicBezTo>
                  <a:cubicBezTo>
                    <a:pt x="75" y="382"/>
                    <a:pt x="40" y="364"/>
                    <a:pt x="0" y="358"/>
                  </a:cubicBezTo>
                  <a:cubicBezTo>
                    <a:pt x="27" y="277"/>
                    <a:pt x="73" y="204"/>
                    <a:pt x="139" y="139"/>
                  </a:cubicBezTo>
                  <a:cubicBezTo>
                    <a:pt x="203" y="74"/>
                    <a:pt x="276" y="28"/>
                    <a:pt x="356" y="0"/>
                  </a:cubicBezTo>
                  <a:cubicBezTo>
                    <a:pt x="359" y="48"/>
                    <a:pt x="377" y="88"/>
                    <a:pt x="412" y="122"/>
                  </a:cubicBezTo>
                  <a:cubicBezTo>
                    <a:pt x="449" y="159"/>
                    <a:pt x="493" y="178"/>
                    <a:pt x="546" y="178"/>
                  </a:cubicBezTo>
                  <a:lnTo>
                    <a:pt x="546" y="546"/>
                  </a:lnTo>
                  <a:close/>
                </a:path>
              </a:pathLst>
            </a:custGeom>
            <a:solidFill>
              <a:srgbClr val="464CEF"/>
            </a:solidFill>
            <a:ln w="25400" cap="flat" cmpd="sng" algn="ctr">
              <a:noFill/>
              <a:prstDash val="solid"/>
            </a:ln>
            <a:effectLst>
              <a:outerShdw blurRad="1143000" algn="ctr" rotWithShape="0">
                <a:prstClr val="black">
                  <a:alpha val="15000"/>
                </a:prstClr>
              </a:outerShdw>
            </a:effectLst>
          </p:spPr>
          <p:txBody>
            <a:bodyPr lIns="80632" tIns="40316" rIns="80632" bIns="40316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1" name="Group 143"/>
            <p:cNvGrpSpPr/>
            <p:nvPr/>
          </p:nvGrpSpPr>
          <p:grpSpPr>
            <a:xfrm>
              <a:off x="5304556" y="2977268"/>
              <a:ext cx="456938" cy="463055"/>
              <a:chOff x="3036888" y="1922532"/>
              <a:chExt cx="312738" cy="316926"/>
            </a:xfrm>
            <a:solidFill>
              <a:schemeClr val="bg1"/>
            </a:solidFill>
          </p:grpSpPr>
          <p:sp>
            <p:nvSpPr>
              <p:cNvPr id="12" name="Freeform 76"/>
              <p:cNvSpPr>
                <a:spLocks noEditPoints="1"/>
              </p:cNvSpPr>
              <p:nvPr/>
            </p:nvSpPr>
            <p:spPr bwMode="auto">
              <a:xfrm>
                <a:off x="3036888" y="1922532"/>
                <a:ext cx="312738" cy="316926"/>
              </a:xfrm>
              <a:custGeom>
                <a:avLst/>
                <a:gdLst/>
                <a:ahLst/>
                <a:cxnLst>
                  <a:cxn ang="0">
                    <a:pos x="84" y="0"/>
                  </a:cxn>
                  <a:cxn ang="0">
                    <a:pos x="46" y="38"/>
                  </a:cxn>
                  <a:cxn ang="0">
                    <a:pos x="48" y="52"/>
                  </a:cxn>
                  <a:cxn ang="0">
                    <a:pos x="2" y="99"/>
                  </a:cxn>
                  <a:cxn ang="0">
                    <a:pos x="0" y="103"/>
                  </a:cxn>
                  <a:cxn ang="0">
                    <a:pos x="0" y="115"/>
                  </a:cxn>
                  <a:cxn ang="0">
                    <a:pos x="7" y="123"/>
                  </a:cxn>
                  <a:cxn ang="0">
                    <a:pos x="19" y="123"/>
                  </a:cxn>
                  <a:cxn ang="0">
                    <a:pos x="24" y="120"/>
                  </a:cxn>
                  <a:cxn ang="0">
                    <a:pos x="29" y="115"/>
                  </a:cxn>
                  <a:cxn ang="0">
                    <a:pos x="38" y="115"/>
                  </a:cxn>
                  <a:cxn ang="0">
                    <a:pos x="46" y="107"/>
                  </a:cxn>
                  <a:cxn ang="0">
                    <a:pos x="46" y="100"/>
                  </a:cxn>
                  <a:cxn ang="0">
                    <a:pos x="53" y="100"/>
                  </a:cxn>
                  <a:cxn ang="0">
                    <a:pos x="61" y="92"/>
                  </a:cxn>
                  <a:cxn ang="0">
                    <a:pos x="61" y="83"/>
                  </a:cxn>
                  <a:cxn ang="0">
                    <a:pos x="70" y="74"/>
                  </a:cxn>
                  <a:cxn ang="0">
                    <a:pos x="84" y="77"/>
                  </a:cxn>
                  <a:cxn ang="0">
                    <a:pos x="122" y="38"/>
                  </a:cxn>
                  <a:cxn ang="0">
                    <a:pos x="84" y="0"/>
                  </a:cxn>
                  <a:cxn ang="0">
                    <a:pos x="84" y="69"/>
                  </a:cxn>
                  <a:cxn ang="0">
                    <a:pos x="69" y="65"/>
                  </a:cxn>
                  <a:cxn ang="0">
                    <a:pos x="67" y="66"/>
                  </a:cxn>
                  <a:cxn ang="0">
                    <a:pos x="63" y="70"/>
                  </a:cxn>
                  <a:cxn ang="0">
                    <a:pos x="56" y="77"/>
                  </a:cxn>
                  <a:cxn ang="0">
                    <a:pos x="53" y="83"/>
                  </a:cxn>
                  <a:cxn ang="0">
                    <a:pos x="53" y="92"/>
                  </a:cxn>
                  <a:cxn ang="0">
                    <a:pos x="46" y="92"/>
                  </a:cxn>
                  <a:cxn ang="0">
                    <a:pos x="38" y="100"/>
                  </a:cxn>
                  <a:cxn ang="0">
                    <a:pos x="38" y="107"/>
                  </a:cxn>
                  <a:cxn ang="0">
                    <a:pos x="29" y="107"/>
                  </a:cxn>
                  <a:cxn ang="0">
                    <a:pos x="24" y="109"/>
                  </a:cxn>
                  <a:cxn ang="0">
                    <a:pos x="18" y="115"/>
                  </a:cxn>
                  <a:cxn ang="0">
                    <a:pos x="7" y="115"/>
                  </a:cxn>
                  <a:cxn ang="0">
                    <a:pos x="7" y="104"/>
                  </a:cxn>
                  <a:cxn ang="0">
                    <a:pos x="52" y="59"/>
                  </a:cxn>
                  <a:cxn ang="0">
                    <a:pos x="52" y="59"/>
                  </a:cxn>
                  <a:cxn ang="0">
                    <a:pos x="58" y="54"/>
                  </a:cxn>
                  <a:cxn ang="0">
                    <a:pos x="53" y="38"/>
                  </a:cxn>
                  <a:cxn ang="0">
                    <a:pos x="84" y="7"/>
                  </a:cxn>
                  <a:cxn ang="0">
                    <a:pos x="115" y="38"/>
                  </a:cxn>
                  <a:cxn ang="0">
                    <a:pos x="84" y="69"/>
                  </a:cxn>
                  <a:cxn ang="0">
                    <a:pos x="84" y="69"/>
                  </a:cxn>
                  <a:cxn ang="0">
                    <a:pos x="84" y="69"/>
                  </a:cxn>
                </a:cxnLst>
                <a:rect l="0" t="0" r="r" b="b"/>
                <a:pathLst>
                  <a:path w="122" h="123">
                    <a:moveTo>
                      <a:pt x="84" y="0"/>
                    </a:moveTo>
                    <a:cubicBezTo>
                      <a:pt x="63" y="0"/>
                      <a:pt x="46" y="17"/>
                      <a:pt x="46" y="38"/>
                    </a:cubicBezTo>
                    <a:cubicBezTo>
                      <a:pt x="46" y="43"/>
                      <a:pt x="47" y="48"/>
                      <a:pt x="48" y="52"/>
                    </a:cubicBezTo>
                    <a:cubicBezTo>
                      <a:pt x="2" y="99"/>
                      <a:pt x="2" y="99"/>
                      <a:pt x="2" y="99"/>
                    </a:cubicBezTo>
                    <a:cubicBezTo>
                      <a:pt x="1" y="100"/>
                      <a:pt x="0" y="101"/>
                      <a:pt x="0" y="103"/>
                    </a:cubicBezTo>
                    <a:cubicBezTo>
                      <a:pt x="0" y="115"/>
                      <a:pt x="0" y="115"/>
                      <a:pt x="0" y="115"/>
                    </a:cubicBezTo>
                    <a:cubicBezTo>
                      <a:pt x="0" y="119"/>
                      <a:pt x="3" y="123"/>
                      <a:pt x="7" y="123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21" y="123"/>
                      <a:pt x="22" y="122"/>
                      <a:pt x="24" y="120"/>
                    </a:cubicBezTo>
                    <a:cubicBezTo>
                      <a:pt x="29" y="115"/>
                      <a:pt x="29" y="115"/>
                      <a:pt x="29" y="115"/>
                    </a:cubicBezTo>
                    <a:cubicBezTo>
                      <a:pt x="38" y="115"/>
                      <a:pt x="38" y="115"/>
                      <a:pt x="38" y="115"/>
                    </a:cubicBezTo>
                    <a:cubicBezTo>
                      <a:pt x="42" y="115"/>
                      <a:pt x="46" y="111"/>
                      <a:pt x="46" y="107"/>
                    </a:cubicBezTo>
                    <a:cubicBezTo>
                      <a:pt x="46" y="100"/>
                      <a:pt x="46" y="100"/>
                      <a:pt x="46" y="100"/>
                    </a:cubicBezTo>
                    <a:cubicBezTo>
                      <a:pt x="53" y="100"/>
                      <a:pt x="53" y="100"/>
                      <a:pt x="53" y="100"/>
                    </a:cubicBezTo>
                    <a:cubicBezTo>
                      <a:pt x="58" y="100"/>
                      <a:pt x="61" y="96"/>
                      <a:pt x="61" y="92"/>
                    </a:cubicBezTo>
                    <a:cubicBezTo>
                      <a:pt x="61" y="83"/>
                      <a:pt x="61" y="83"/>
                      <a:pt x="61" y="83"/>
                    </a:cubicBezTo>
                    <a:cubicBezTo>
                      <a:pt x="70" y="74"/>
                      <a:pt x="70" y="74"/>
                      <a:pt x="70" y="74"/>
                    </a:cubicBezTo>
                    <a:cubicBezTo>
                      <a:pt x="74" y="76"/>
                      <a:pt x="79" y="77"/>
                      <a:pt x="84" y="77"/>
                    </a:cubicBezTo>
                    <a:cubicBezTo>
                      <a:pt x="105" y="77"/>
                      <a:pt x="122" y="59"/>
                      <a:pt x="122" y="38"/>
                    </a:cubicBezTo>
                    <a:cubicBezTo>
                      <a:pt x="122" y="17"/>
                      <a:pt x="105" y="0"/>
                      <a:pt x="84" y="0"/>
                    </a:cubicBezTo>
                    <a:close/>
                    <a:moveTo>
                      <a:pt x="84" y="69"/>
                    </a:moveTo>
                    <a:cubicBezTo>
                      <a:pt x="78" y="69"/>
                      <a:pt x="73" y="67"/>
                      <a:pt x="69" y="65"/>
                    </a:cubicBezTo>
                    <a:cubicBezTo>
                      <a:pt x="67" y="66"/>
                      <a:pt x="67" y="66"/>
                      <a:pt x="67" y="66"/>
                    </a:cubicBezTo>
                    <a:cubicBezTo>
                      <a:pt x="63" y="70"/>
                      <a:pt x="63" y="70"/>
                      <a:pt x="63" y="70"/>
                    </a:cubicBezTo>
                    <a:cubicBezTo>
                      <a:pt x="56" y="77"/>
                      <a:pt x="56" y="77"/>
                      <a:pt x="56" y="77"/>
                    </a:cubicBezTo>
                    <a:cubicBezTo>
                      <a:pt x="54" y="79"/>
                      <a:pt x="53" y="81"/>
                      <a:pt x="53" y="83"/>
                    </a:cubicBezTo>
                    <a:cubicBezTo>
                      <a:pt x="53" y="92"/>
                      <a:pt x="53" y="92"/>
                      <a:pt x="53" y="92"/>
                    </a:cubicBezTo>
                    <a:cubicBezTo>
                      <a:pt x="46" y="92"/>
                      <a:pt x="46" y="92"/>
                      <a:pt x="46" y="92"/>
                    </a:cubicBezTo>
                    <a:cubicBezTo>
                      <a:pt x="41" y="92"/>
                      <a:pt x="38" y="95"/>
                      <a:pt x="38" y="100"/>
                    </a:cubicBezTo>
                    <a:cubicBezTo>
                      <a:pt x="38" y="107"/>
                      <a:pt x="38" y="107"/>
                      <a:pt x="38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7" y="107"/>
                      <a:pt x="25" y="108"/>
                      <a:pt x="24" y="109"/>
                    </a:cubicBezTo>
                    <a:cubicBezTo>
                      <a:pt x="18" y="115"/>
                      <a:pt x="18" y="115"/>
                      <a:pt x="18" y="115"/>
                    </a:cubicBezTo>
                    <a:cubicBezTo>
                      <a:pt x="7" y="115"/>
                      <a:pt x="7" y="115"/>
                      <a:pt x="7" y="115"/>
                    </a:cubicBezTo>
                    <a:cubicBezTo>
                      <a:pt x="7" y="104"/>
                      <a:pt x="7" y="104"/>
                      <a:pt x="7" y="104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8" y="54"/>
                      <a:pt x="58" y="54"/>
                      <a:pt x="58" y="54"/>
                    </a:cubicBezTo>
                    <a:cubicBezTo>
                      <a:pt x="55" y="49"/>
                      <a:pt x="53" y="44"/>
                      <a:pt x="53" y="38"/>
                    </a:cubicBezTo>
                    <a:cubicBezTo>
                      <a:pt x="53" y="21"/>
                      <a:pt x="67" y="7"/>
                      <a:pt x="84" y="7"/>
                    </a:cubicBezTo>
                    <a:cubicBezTo>
                      <a:pt x="101" y="7"/>
                      <a:pt x="115" y="21"/>
                      <a:pt x="115" y="38"/>
                    </a:cubicBezTo>
                    <a:cubicBezTo>
                      <a:pt x="115" y="55"/>
                      <a:pt x="101" y="69"/>
                      <a:pt x="84" y="69"/>
                    </a:cubicBezTo>
                    <a:close/>
                    <a:moveTo>
                      <a:pt x="84" y="69"/>
                    </a:moveTo>
                    <a:cubicBezTo>
                      <a:pt x="84" y="69"/>
                      <a:pt x="84" y="69"/>
                      <a:pt x="84" y="69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3" name="Freeform 77"/>
              <p:cNvSpPr>
                <a:spLocks noEditPoints="1"/>
              </p:cNvSpPr>
              <p:nvPr/>
            </p:nvSpPr>
            <p:spPr bwMode="auto">
              <a:xfrm>
                <a:off x="3259136" y="1933056"/>
                <a:ext cx="79581" cy="80977"/>
              </a:xfrm>
              <a:custGeom>
                <a:avLst/>
                <a:gdLst/>
                <a:ahLst/>
                <a:cxnLst>
                  <a:cxn ang="0">
                    <a:pos x="30" y="16"/>
                  </a:cxn>
                  <a:cxn ang="0">
                    <a:pos x="15" y="1"/>
                  </a:cxn>
                  <a:cxn ang="0">
                    <a:pos x="11" y="0"/>
                  </a:cxn>
                  <a:cxn ang="0">
                    <a:pos x="1" y="11"/>
                  </a:cxn>
                  <a:cxn ang="0">
                    <a:pos x="0" y="12"/>
                  </a:cxn>
                  <a:cxn ang="0">
                    <a:pos x="1" y="15"/>
                  </a:cxn>
                  <a:cxn ang="0">
                    <a:pos x="17" y="30"/>
                  </a:cxn>
                  <a:cxn ang="0">
                    <a:pos x="20" y="31"/>
                  </a:cxn>
                  <a:cxn ang="0">
                    <a:pos x="31" y="20"/>
                  </a:cxn>
                  <a:cxn ang="0">
                    <a:pos x="31" y="19"/>
                  </a:cxn>
                  <a:cxn ang="0">
                    <a:pos x="30" y="16"/>
                  </a:cxn>
                  <a:cxn ang="0">
                    <a:pos x="19" y="27"/>
                  </a:cxn>
                  <a:cxn ang="0">
                    <a:pos x="4" y="13"/>
                  </a:cxn>
                  <a:cxn ang="0">
                    <a:pos x="13" y="4"/>
                  </a:cxn>
                  <a:cxn ang="0">
                    <a:pos x="27" y="19"/>
                  </a:cxn>
                  <a:cxn ang="0">
                    <a:pos x="19" y="27"/>
                  </a:cxn>
                  <a:cxn ang="0">
                    <a:pos x="19" y="27"/>
                  </a:cxn>
                  <a:cxn ang="0">
                    <a:pos x="19" y="27"/>
                  </a:cxn>
                </a:cxnLst>
                <a:rect l="0" t="0" r="r" b="b"/>
                <a:pathLst>
                  <a:path w="31" h="31">
                    <a:moveTo>
                      <a:pt x="30" y="16"/>
                    </a:moveTo>
                    <a:cubicBezTo>
                      <a:pt x="26" y="10"/>
                      <a:pt x="21" y="5"/>
                      <a:pt x="15" y="1"/>
                    </a:cubicBezTo>
                    <a:cubicBezTo>
                      <a:pt x="14" y="0"/>
                      <a:pt x="13" y="0"/>
                      <a:pt x="11" y="0"/>
                    </a:cubicBezTo>
                    <a:cubicBezTo>
                      <a:pt x="6" y="2"/>
                      <a:pt x="2" y="6"/>
                      <a:pt x="1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4"/>
                      <a:pt x="1" y="15"/>
                    </a:cubicBezTo>
                    <a:cubicBezTo>
                      <a:pt x="5" y="21"/>
                      <a:pt x="11" y="26"/>
                      <a:pt x="17" y="30"/>
                    </a:cubicBezTo>
                    <a:cubicBezTo>
                      <a:pt x="18" y="31"/>
                      <a:pt x="19" y="31"/>
                      <a:pt x="20" y="31"/>
                    </a:cubicBezTo>
                    <a:cubicBezTo>
                      <a:pt x="25" y="29"/>
                      <a:pt x="29" y="25"/>
                      <a:pt x="31" y="20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8"/>
                      <a:pt x="31" y="17"/>
                      <a:pt x="30" y="16"/>
                    </a:cubicBezTo>
                    <a:close/>
                    <a:moveTo>
                      <a:pt x="19" y="27"/>
                    </a:moveTo>
                    <a:cubicBezTo>
                      <a:pt x="13" y="23"/>
                      <a:pt x="8" y="18"/>
                      <a:pt x="4" y="13"/>
                    </a:cubicBezTo>
                    <a:cubicBezTo>
                      <a:pt x="6" y="8"/>
                      <a:pt x="8" y="6"/>
                      <a:pt x="13" y="4"/>
                    </a:cubicBezTo>
                    <a:cubicBezTo>
                      <a:pt x="18" y="8"/>
                      <a:pt x="23" y="13"/>
                      <a:pt x="27" y="19"/>
                    </a:cubicBezTo>
                    <a:cubicBezTo>
                      <a:pt x="26" y="23"/>
                      <a:pt x="23" y="26"/>
                      <a:pt x="19" y="27"/>
                    </a:cubicBezTo>
                    <a:close/>
                    <a:moveTo>
                      <a:pt x="19" y="27"/>
                    </a:moveTo>
                    <a:cubicBezTo>
                      <a:pt x="19" y="27"/>
                      <a:pt x="19" y="27"/>
                      <a:pt x="19" y="2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7" name="Freeform 7"/>
            <p:cNvSpPr/>
            <p:nvPr/>
          </p:nvSpPr>
          <p:spPr bwMode="auto">
            <a:xfrm>
              <a:off x="6094796" y="2415675"/>
              <a:ext cx="1299942" cy="1298738"/>
            </a:xfrm>
            <a:custGeom>
              <a:avLst/>
              <a:gdLst/>
              <a:ahLst/>
              <a:cxnLst>
                <a:cxn ang="0">
                  <a:pos x="394" y="546"/>
                </a:cxn>
                <a:cxn ang="0">
                  <a:pos x="0" y="546"/>
                </a:cxn>
                <a:cxn ang="0">
                  <a:pos x="0" y="178"/>
                </a:cxn>
                <a:cxn ang="0">
                  <a:pos x="134" y="122"/>
                </a:cxn>
                <a:cxn ang="0">
                  <a:pos x="190" y="0"/>
                </a:cxn>
                <a:cxn ang="0">
                  <a:pos x="407" y="139"/>
                </a:cxn>
                <a:cxn ang="0">
                  <a:pos x="547" y="359"/>
                </a:cxn>
                <a:cxn ang="0">
                  <a:pos x="450" y="412"/>
                </a:cxn>
                <a:cxn ang="0">
                  <a:pos x="394" y="546"/>
                </a:cxn>
              </a:cxnLst>
              <a:rect l="0" t="0" r="r" b="b"/>
              <a:pathLst>
                <a:path w="547" h="546">
                  <a:moveTo>
                    <a:pt x="394" y="546"/>
                  </a:moveTo>
                  <a:cubicBezTo>
                    <a:pt x="0" y="546"/>
                    <a:pt x="0" y="546"/>
                    <a:pt x="0" y="546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53" y="178"/>
                    <a:pt x="97" y="159"/>
                    <a:pt x="134" y="122"/>
                  </a:cubicBezTo>
                  <a:cubicBezTo>
                    <a:pt x="169" y="88"/>
                    <a:pt x="187" y="48"/>
                    <a:pt x="190" y="0"/>
                  </a:cubicBezTo>
                  <a:cubicBezTo>
                    <a:pt x="270" y="28"/>
                    <a:pt x="342" y="74"/>
                    <a:pt x="407" y="139"/>
                  </a:cubicBezTo>
                  <a:cubicBezTo>
                    <a:pt x="473" y="204"/>
                    <a:pt x="519" y="278"/>
                    <a:pt x="547" y="359"/>
                  </a:cubicBezTo>
                  <a:cubicBezTo>
                    <a:pt x="510" y="366"/>
                    <a:pt x="478" y="384"/>
                    <a:pt x="450" y="412"/>
                  </a:cubicBezTo>
                  <a:cubicBezTo>
                    <a:pt x="413" y="449"/>
                    <a:pt x="394" y="493"/>
                    <a:pt x="394" y="546"/>
                  </a:cubicBezTo>
                  <a:close/>
                </a:path>
              </a:pathLst>
            </a:custGeom>
            <a:solidFill>
              <a:srgbClr val="464CEF"/>
            </a:solidFill>
            <a:ln w="25400" cap="flat" cmpd="sng" algn="ctr">
              <a:solidFill>
                <a:srgbClr val="000000">
                  <a:alpha val="0"/>
                </a:srgbClr>
              </a:solidFill>
              <a:prstDash val="solid"/>
              <a:miter lim="800000"/>
            </a:ln>
            <a:effectLst>
              <a:outerShdw blurRad="1143000" algn="ctr" rotWithShape="0">
                <a:prstClr val="black">
                  <a:alpha val="15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5" name="Group 123"/>
            <p:cNvGrpSpPr/>
            <p:nvPr/>
          </p:nvGrpSpPr>
          <p:grpSpPr>
            <a:xfrm>
              <a:off x="6385768" y="2981626"/>
              <a:ext cx="480496" cy="480496"/>
              <a:chOff x="8780463" y="1906588"/>
              <a:chExt cx="360363" cy="360363"/>
            </a:xfrm>
            <a:solidFill>
              <a:schemeClr val="bg1"/>
            </a:solidFill>
          </p:grpSpPr>
          <p:sp>
            <p:nvSpPr>
              <p:cNvPr id="8" name="Freeform 93"/>
              <p:cNvSpPr>
                <a:spLocks noEditPoints="1"/>
              </p:cNvSpPr>
              <p:nvPr/>
            </p:nvSpPr>
            <p:spPr bwMode="auto">
              <a:xfrm>
                <a:off x="8780463" y="1938338"/>
                <a:ext cx="328613" cy="328613"/>
              </a:xfrm>
              <a:custGeom>
                <a:avLst/>
                <a:gdLst/>
                <a:ahLst/>
                <a:cxnLst>
                  <a:cxn ang="0">
                    <a:pos x="80" y="3"/>
                  </a:cxn>
                  <a:cxn ang="0">
                    <a:pos x="73" y="0"/>
                  </a:cxn>
                  <a:cxn ang="0">
                    <a:pos x="66" y="3"/>
                  </a:cxn>
                  <a:cxn ang="0">
                    <a:pos x="61" y="9"/>
                  </a:cxn>
                  <a:cxn ang="0">
                    <a:pos x="58" y="15"/>
                  </a:cxn>
                  <a:cxn ang="0">
                    <a:pos x="60" y="20"/>
                  </a:cxn>
                  <a:cxn ang="0">
                    <a:pos x="8" y="41"/>
                  </a:cxn>
                  <a:cxn ang="0">
                    <a:pos x="1" y="50"/>
                  </a:cxn>
                  <a:cxn ang="0">
                    <a:pos x="4" y="60"/>
                  </a:cxn>
                  <a:cxn ang="0">
                    <a:pos x="53" y="108"/>
                  </a:cxn>
                  <a:cxn ang="0">
                    <a:pos x="61" y="112"/>
                  </a:cxn>
                  <a:cxn ang="0">
                    <a:pos x="61" y="112"/>
                  </a:cxn>
                  <a:cxn ang="0">
                    <a:pos x="63" y="111"/>
                  </a:cxn>
                  <a:cxn ang="0">
                    <a:pos x="72" y="104"/>
                  </a:cxn>
                  <a:cxn ang="0">
                    <a:pos x="92" y="53"/>
                  </a:cxn>
                  <a:cxn ang="0">
                    <a:pos x="97" y="55"/>
                  </a:cxn>
                  <a:cxn ang="0">
                    <a:pos x="104" y="52"/>
                  </a:cxn>
                  <a:cxn ang="0">
                    <a:pos x="110" y="46"/>
                  </a:cxn>
                  <a:cxn ang="0">
                    <a:pos x="112" y="40"/>
                  </a:cxn>
                  <a:cxn ang="0">
                    <a:pos x="110" y="33"/>
                  </a:cxn>
                  <a:cxn ang="0">
                    <a:pos x="80" y="3"/>
                  </a:cxn>
                  <a:cxn ang="0">
                    <a:pos x="65" y="102"/>
                  </a:cxn>
                  <a:cxn ang="0">
                    <a:pos x="62" y="104"/>
                  </a:cxn>
                  <a:cxn ang="0">
                    <a:pos x="61" y="104"/>
                  </a:cxn>
                  <a:cxn ang="0">
                    <a:pos x="58" y="103"/>
                  </a:cxn>
                  <a:cxn ang="0">
                    <a:pos x="9" y="55"/>
                  </a:cxn>
                  <a:cxn ang="0">
                    <a:pos x="8" y="51"/>
                  </a:cxn>
                  <a:cxn ang="0">
                    <a:pos x="11" y="48"/>
                  </a:cxn>
                  <a:cxn ang="0">
                    <a:pos x="34" y="39"/>
                  </a:cxn>
                  <a:cxn ang="0">
                    <a:pos x="83" y="56"/>
                  </a:cxn>
                  <a:cxn ang="0">
                    <a:pos x="65" y="102"/>
                  </a:cxn>
                  <a:cxn ang="0">
                    <a:pos x="104" y="41"/>
                  </a:cxn>
                  <a:cxn ang="0">
                    <a:pos x="99" y="46"/>
                  </a:cxn>
                  <a:cxn ang="0">
                    <a:pos x="96" y="46"/>
                  </a:cxn>
                  <a:cxn ang="0">
                    <a:pos x="89" y="40"/>
                  </a:cxn>
                  <a:cxn ang="0">
                    <a:pos x="84" y="53"/>
                  </a:cxn>
                  <a:cxn ang="0">
                    <a:pos x="84" y="52"/>
                  </a:cxn>
                  <a:cxn ang="0">
                    <a:pos x="50" y="38"/>
                  </a:cxn>
                  <a:cxn ang="0">
                    <a:pos x="40" y="36"/>
                  </a:cxn>
                  <a:cxn ang="0">
                    <a:pos x="73" y="23"/>
                  </a:cxn>
                  <a:cxn ang="0">
                    <a:pos x="66" y="17"/>
                  </a:cxn>
                  <a:cxn ang="0">
                    <a:pos x="66" y="14"/>
                  </a:cxn>
                  <a:cxn ang="0">
                    <a:pos x="72" y="9"/>
                  </a:cxn>
                  <a:cxn ang="0">
                    <a:pos x="75" y="9"/>
                  </a:cxn>
                  <a:cxn ang="0">
                    <a:pos x="104" y="38"/>
                  </a:cxn>
                  <a:cxn ang="0">
                    <a:pos x="104" y="41"/>
                  </a:cxn>
                  <a:cxn ang="0">
                    <a:pos x="104" y="41"/>
                  </a:cxn>
                  <a:cxn ang="0">
                    <a:pos x="104" y="41"/>
                  </a:cxn>
                </a:cxnLst>
                <a:rect l="0" t="0" r="r" b="b"/>
                <a:pathLst>
                  <a:path w="112" h="112">
                    <a:moveTo>
                      <a:pt x="80" y="3"/>
                    </a:moveTo>
                    <a:cubicBezTo>
                      <a:pt x="78" y="1"/>
                      <a:pt x="76" y="0"/>
                      <a:pt x="73" y="0"/>
                    </a:cubicBezTo>
                    <a:cubicBezTo>
                      <a:pt x="71" y="0"/>
                      <a:pt x="68" y="1"/>
                      <a:pt x="66" y="3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59" y="10"/>
                      <a:pt x="58" y="13"/>
                      <a:pt x="58" y="15"/>
                    </a:cubicBezTo>
                    <a:cubicBezTo>
                      <a:pt x="58" y="17"/>
                      <a:pt x="59" y="19"/>
                      <a:pt x="60" y="20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4" y="43"/>
                      <a:pt x="2" y="46"/>
                      <a:pt x="1" y="50"/>
                    </a:cubicBezTo>
                    <a:cubicBezTo>
                      <a:pt x="0" y="53"/>
                      <a:pt x="1" y="57"/>
                      <a:pt x="4" y="60"/>
                    </a:cubicBezTo>
                    <a:cubicBezTo>
                      <a:pt x="53" y="108"/>
                      <a:pt x="53" y="108"/>
                      <a:pt x="53" y="108"/>
                    </a:cubicBezTo>
                    <a:cubicBezTo>
                      <a:pt x="55" y="110"/>
                      <a:pt x="58" y="112"/>
                      <a:pt x="61" y="112"/>
                    </a:cubicBezTo>
                    <a:cubicBezTo>
                      <a:pt x="61" y="112"/>
                      <a:pt x="61" y="112"/>
                      <a:pt x="61" y="112"/>
                    </a:cubicBezTo>
                    <a:cubicBezTo>
                      <a:pt x="62" y="112"/>
                      <a:pt x="63" y="112"/>
                      <a:pt x="63" y="111"/>
                    </a:cubicBezTo>
                    <a:cubicBezTo>
                      <a:pt x="67" y="111"/>
                      <a:pt x="70" y="108"/>
                      <a:pt x="72" y="104"/>
                    </a:cubicBezTo>
                    <a:cubicBezTo>
                      <a:pt x="92" y="53"/>
                      <a:pt x="92" y="53"/>
                      <a:pt x="92" y="53"/>
                    </a:cubicBezTo>
                    <a:cubicBezTo>
                      <a:pt x="94" y="54"/>
                      <a:pt x="95" y="55"/>
                      <a:pt x="97" y="55"/>
                    </a:cubicBezTo>
                    <a:cubicBezTo>
                      <a:pt x="100" y="55"/>
                      <a:pt x="102" y="54"/>
                      <a:pt x="104" y="52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11" y="45"/>
                      <a:pt x="112" y="42"/>
                      <a:pt x="112" y="40"/>
                    </a:cubicBezTo>
                    <a:cubicBezTo>
                      <a:pt x="112" y="37"/>
                      <a:pt x="111" y="35"/>
                      <a:pt x="110" y="33"/>
                    </a:cubicBezTo>
                    <a:lnTo>
                      <a:pt x="80" y="3"/>
                    </a:lnTo>
                    <a:close/>
                    <a:moveTo>
                      <a:pt x="65" y="102"/>
                    </a:moveTo>
                    <a:cubicBezTo>
                      <a:pt x="64" y="103"/>
                      <a:pt x="63" y="104"/>
                      <a:pt x="62" y="104"/>
                    </a:cubicBezTo>
                    <a:cubicBezTo>
                      <a:pt x="61" y="104"/>
                      <a:pt x="61" y="104"/>
                      <a:pt x="61" y="104"/>
                    </a:cubicBezTo>
                    <a:cubicBezTo>
                      <a:pt x="60" y="104"/>
                      <a:pt x="59" y="104"/>
                      <a:pt x="58" y="103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9" y="54"/>
                      <a:pt x="8" y="52"/>
                      <a:pt x="8" y="51"/>
                    </a:cubicBezTo>
                    <a:cubicBezTo>
                      <a:pt x="9" y="50"/>
                      <a:pt x="9" y="49"/>
                      <a:pt x="11" y="48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51" y="44"/>
                      <a:pt x="67" y="39"/>
                      <a:pt x="83" y="56"/>
                    </a:cubicBezTo>
                    <a:lnTo>
                      <a:pt x="65" y="102"/>
                    </a:lnTo>
                    <a:close/>
                    <a:moveTo>
                      <a:pt x="104" y="41"/>
                    </a:moveTo>
                    <a:cubicBezTo>
                      <a:pt x="99" y="46"/>
                      <a:pt x="99" y="46"/>
                      <a:pt x="99" y="46"/>
                    </a:cubicBezTo>
                    <a:cubicBezTo>
                      <a:pt x="98" y="47"/>
                      <a:pt x="97" y="47"/>
                      <a:pt x="96" y="46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4" y="53"/>
                      <a:pt x="84" y="53"/>
                      <a:pt x="84" y="53"/>
                    </a:cubicBezTo>
                    <a:cubicBezTo>
                      <a:pt x="84" y="52"/>
                      <a:pt x="84" y="52"/>
                      <a:pt x="84" y="52"/>
                    </a:cubicBezTo>
                    <a:cubicBezTo>
                      <a:pt x="73" y="41"/>
                      <a:pt x="61" y="39"/>
                      <a:pt x="50" y="38"/>
                    </a:cubicBezTo>
                    <a:cubicBezTo>
                      <a:pt x="47" y="38"/>
                      <a:pt x="44" y="37"/>
                      <a:pt x="40" y="36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6" y="16"/>
                      <a:pt x="66" y="15"/>
                      <a:pt x="66" y="14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3" y="8"/>
                      <a:pt x="74" y="8"/>
                      <a:pt x="75" y="9"/>
                    </a:cubicBezTo>
                    <a:cubicBezTo>
                      <a:pt x="104" y="38"/>
                      <a:pt x="104" y="38"/>
                      <a:pt x="104" y="38"/>
                    </a:cubicBezTo>
                    <a:cubicBezTo>
                      <a:pt x="105" y="39"/>
                      <a:pt x="105" y="40"/>
                      <a:pt x="104" y="41"/>
                    </a:cubicBezTo>
                    <a:close/>
                    <a:moveTo>
                      <a:pt x="104" y="41"/>
                    </a:moveTo>
                    <a:cubicBezTo>
                      <a:pt x="104" y="41"/>
                      <a:pt x="104" y="41"/>
                      <a:pt x="104" y="4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" name="Freeform 94"/>
              <p:cNvSpPr>
                <a:spLocks noEditPoints="1"/>
              </p:cNvSpPr>
              <p:nvPr/>
            </p:nvSpPr>
            <p:spPr bwMode="auto">
              <a:xfrm>
                <a:off x="8939213" y="2084388"/>
                <a:ext cx="55563" cy="57150"/>
              </a:xfrm>
              <a:custGeom>
                <a:avLst/>
                <a:gdLst/>
                <a:ahLst/>
                <a:cxnLst>
                  <a:cxn ang="0">
                    <a:pos x="10" y="19"/>
                  </a:cxn>
                  <a:cxn ang="0">
                    <a:pos x="19" y="10"/>
                  </a:cxn>
                  <a:cxn ang="0">
                    <a:pos x="10" y="0"/>
                  </a:cxn>
                  <a:cxn ang="0">
                    <a:pos x="0" y="10"/>
                  </a:cxn>
                  <a:cxn ang="0">
                    <a:pos x="10" y="19"/>
                  </a:cxn>
                  <a:cxn ang="0">
                    <a:pos x="10" y="4"/>
                  </a:cxn>
                  <a:cxn ang="0">
                    <a:pos x="16" y="10"/>
                  </a:cxn>
                  <a:cxn ang="0">
                    <a:pos x="10" y="16"/>
                  </a:cxn>
                  <a:cxn ang="0">
                    <a:pos x="4" y="1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19">
                    <a:moveTo>
                      <a:pt x="10" y="19"/>
                    </a:moveTo>
                    <a:cubicBezTo>
                      <a:pt x="15" y="19"/>
                      <a:pt x="19" y="15"/>
                      <a:pt x="19" y="10"/>
                    </a:cubicBezTo>
                    <a:cubicBezTo>
                      <a:pt x="19" y="5"/>
                      <a:pt x="15" y="0"/>
                      <a:pt x="10" y="0"/>
                    </a:cubicBezTo>
                    <a:cubicBezTo>
                      <a:pt x="5" y="0"/>
                      <a:pt x="0" y="5"/>
                      <a:pt x="0" y="10"/>
                    </a:cubicBezTo>
                    <a:cubicBezTo>
                      <a:pt x="0" y="15"/>
                      <a:pt x="5" y="19"/>
                      <a:pt x="10" y="19"/>
                    </a:cubicBezTo>
                    <a:close/>
                    <a:moveTo>
                      <a:pt x="10" y="4"/>
                    </a:moveTo>
                    <a:cubicBezTo>
                      <a:pt x="13" y="4"/>
                      <a:pt x="16" y="7"/>
                      <a:pt x="16" y="10"/>
                    </a:cubicBezTo>
                    <a:cubicBezTo>
                      <a:pt x="16" y="13"/>
                      <a:pt x="13" y="16"/>
                      <a:pt x="10" y="16"/>
                    </a:cubicBezTo>
                    <a:cubicBezTo>
                      <a:pt x="7" y="16"/>
                      <a:pt x="4" y="13"/>
                      <a:pt x="4" y="10"/>
                    </a:cubicBezTo>
                    <a:cubicBezTo>
                      <a:pt x="4" y="7"/>
                      <a:pt x="7" y="4"/>
                      <a:pt x="10" y="4"/>
                    </a:cubicBezTo>
                    <a:close/>
                    <a:moveTo>
                      <a:pt x="10" y="4"/>
                    </a:moveTo>
                    <a:cubicBezTo>
                      <a:pt x="10" y="4"/>
                      <a:pt x="10" y="4"/>
                      <a:pt x="10" y="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8" name="Freeform 95"/>
              <p:cNvSpPr>
                <a:spLocks noEditPoints="1"/>
              </p:cNvSpPr>
              <p:nvPr/>
            </p:nvSpPr>
            <p:spPr bwMode="auto">
              <a:xfrm>
                <a:off x="9085263" y="1906588"/>
                <a:ext cx="55563" cy="55563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0" y="9"/>
                  </a:cxn>
                  <a:cxn ang="0">
                    <a:pos x="10" y="19"/>
                  </a:cxn>
                  <a:cxn ang="0">
                    <a:pos x="19" y="9"/>
                  </a:cxn>
                  <a:cxn ang="0">
                    <a:pos x="10" y="0"/>
                  </a:cxn>
                  <a:cxn ang="0">
                    <a:pos x="10" y="15"/>
                  </a:cxn>
                  <a:cxn ang="0">
                    <a:pos x="4" y="9"/>
                  </a:cxn>
                  <a:cxn ang="0">
                    <a:pos x="10" y="4"/>
                  </a:cxn>
                  <a:cxn ang="0">
                    <a:pos x="16" y="9"/>
                  </a:cxn>
                  <a:cxn ang="0">
                    <a:pos x="10" y="15"/>
                  </a:cxn>
                  <a:cxn ang="0">
                    <a:pos x="10" y="15"/>
                  </a:cxn>
                  <a:cxn ang="0">
                    <a:pos x="10" y="15"/>
                  </a:cxn>
                </a:cxnLst>
                <a:rect l="0" t="0" r="r" b="b"/>
                <a:pathLst>
                  <a:path w="19" h="19">
                    <a:moveTo>
                      <a:pt x="10" y="0"/>
                    </a:moveTo>
                    <a:cubicBezTo>
                      <a:pt x="4" y="0"/>
                      <a:pt x="0" y="4"/>
                      <a:pt x="0" y="9"/>
                    </a:cubicBezTo>
                    <a:cubicBezTo>
                      <a:pt x="0" y="15"/>
                      <a:pt x="4" y="19"/>
                      <a:pt x="10" y="19"/>
                    </a:cubicBezTo>
                    <a:cubicBezTo>
                      <a:pt x="15" y="19"/>
                      <a:pt x="19" y="15"/>
                      <a:pt x="19" y="9"/>
                    </a:cubicBezTo>
                    <a:cubicBezTo>
                      <a:pt x="19" y="4"/>
                      <a:pt x="15" y="0"/>
                      <a:pt x="10" y="0"/>
                    </a:cubicBezTo>
                    <a:close/>
                    <a:moveTo>
                      <a:pt x="10" y="15"/>
                    </a:moveTo>
                    <a:cubicBezTo>
                      <a:pt x="7" y="15"/>
                      <a:pt x="4" y="13"/>
                      <a:pt x="4" y="9"/>
                    </a:cubicBezTo>
                    <a:cubicBezTo>
                      <a:pt x="4" y="6"/>
                      <a:pt x="7" y="4"/>
                      <a:pt x="10" y="4"/>
                    </a:cubicBezTo>
                    <a:cubicBezTo>
                      <a:pt x="13" y="4"/>
                      <a:pt x="16" y="6"/>
                      <a:pt x="16" y="9"/>
                    </a:cubicBezTo>
                    <a:cubicBezTo>
                      <a:pt x="16" y="13"/>
                      <a:pt x="13" y="15"/>
                      <a:pt x="10" y="15"/>
                    </a:cubicBezTo>
                    <a:close/>
                    <a:moveTo>
                      <a:pt x="10" y="15"/>
                    </a:moveTo>
                    <a:cubicBezTo>
                      <a:pt x="10" y="15"/>
                      <a:pt x="10" y="15"/>
                      <a:pt x="10" y="1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0" name="Freeform 96"/>
              <p:cNvSpPr>
                <a:spLocks noEditPoints="1"/>
              </p:cNvSpPr>
              <p:nvPr/>
            </p:nvSpPr>
            <p:spPr bwMode="auto">
              <a:xfrm>
                <a:off x="8872538" y="2073276"/>
                <a:ext cx="46038" cy="47625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8" y="16"/>
                  </a:cxn>
                  <a:cxn ang="0">
                    <a:pos x="16" y="8"/>
                  </a:cxn>
                  <a:cxn ang="0">
                    <a:pos x="8" y="0"/>
                  </a:cxn>
                  <a:cxn ang="0">
                    <a:pos x="0" y="8"/>
                  </a:cxn>
                  <a:cxn ang="0">
                    <a:pos x="8" y="4"/>
                  </a:cxn>
                  <a:cxn ang="0">
                    <a:pos x="12" y="8"/>
                  </a:cxn>
                  <a:cxn ang="0">
                    <a:pos x="8" y="12"/>
                  </a:cxn>
                  <a:cxn ang="0">
                    <a:pos x="4" y="8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6" h="16">
                    <a:moveTo>
                      <a:pt x="0" y="8"/>
                    </a:moveTo>
                    <a:cubicBezTo>
                      <a:pt x="0" y="12"/>
                      <a:pt x="4" y="16"/>
                      <a:pt x="8" y="16"/>
                    </a:cubicBezTo>
                    <a:cubicBezTo>
                      <a:pt x="12" y="16"/>
                      <a:pt x="16" y="12"/>
                      <a:pt x="16" y="8"/>
                    </a:cubicBezTo>
                    <a:cubicBezTo>
                      <a:pt x="16" y="4"/>
                      <a:pt x="12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lose/>
                    <a:moveTo>
                      <a:pt x="8" y="4"/>
                    </a:moveTo>
                    <a:cubicBezTo>
                      <a:pt x="10" y="4"/>
                      <a:pt x="12" y="6"/>
                      <a:pt x="12" y="8"/>
                    </a:cubicBezTo>
                    <a:cubicBezTo>
                      <a:pt x="12" y="10"/>
                      <a:pt x="10" y="12"/>
                      <a:pt x="8" y="12"/>
                    </a:cubicBezTo>
                    <a:cubicBezTo>
                      <a:pt x="6" y="12"/>
                      <a:pt x="4" y="10"/>
                      <a:pt x="4" y="8"/>
                    </a:cubicBezTo>
                    <a:cubicBezTo>
                      <a:pt x="4" y="6"/>
                      <a:pt x="6" y="4"/>
                      <a:pt x="8" y="4"/>
                    </a:cubicBezTo>
                    <a:close/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" name="Freeform 97"/>
              <p:cNvSpPr>
                <a:spLocks noEditPoints="1"/>
              </p:cNvSpPr>
              <p:nvPr/>
            </p:nvSpPr>
            <p:spPr bwMode="auto">
              <a:xfrm>
                <a:off x="8918575" y="2152651"/>
                <a:ext cx="20638" cy="23813"/>
              </a:xfrm>
              <a:custGeom>
                <a:avLst/>
                <a:gdLst/>
                <a:ahLst/>
                <a:cxnLst>
                  <a:cxn ang="0">
                    <a:pos x="7" y="4"/>
                  </a:cxn>
                  <a:cxn ang="0">
                    <a:pos x="3" y="8"/>
                  </a:cxn>
                  <a:cxn ang="0">
                    <a:pos x="0" y="4"/>
                  </a:cxn>
                  <a:cxn ang="0">
                    <a:pos x="3" y="0"/>
                  </a:cxn>
                  <a:cxn ang="0">
                    <a:pos x="7" y="4"/>
                  </a:cxn>
                  <a:cxn ang="0">
                    <a:pos x="7" y="4"/>
                  </a:cxn>
                  <a:cxn ang="0">
                    <a:pos x="7" y="4"/>
                  </a:cxn>
                </a:cxnLst>
                <a:rect l="0" t="0" r="r" b="b"/>
                <a:pathLst>
                  <a:path w="7" h="8">
                    <a:moveTo>
                      <a:pt x="7" y="4"/>
                    </a:moveTo>
                    <a:cubicBezTo>
                      <a:pt x="7" y="6"/>
                      <a:pt x="6" y="8"/>
                      <a:pt x="3" y="8"/>
                    </a:cubicBezTo>
                    <a:cubicBezTo>
                      <a:pt x="1" y="8"/>
                      <a:pt x="0" y="6"/>
                      <a:pt x="0" y="4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6" y="0"/>
                      <a:pt x="7" y="2"/>
                      <a:pt x="7" y="4"/>
                    </a:cubicBezTo>
                    <a:close/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4" name="Freeform 98"/>
              <p:cNvSpPr>
                <a:spLocks noEditPoints="1"/>
              </p:cNvSpPr>
              <p:nvPr/>
            </p:nvSpPr>
            <p:spPr bwMode="auto">
              <a:xfrm>
                <a:off x="9096375" y="1985963"/>
                <a:ext cx="23813" cy="20638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4" y="7"/>
                  </a:cxn>
                  <a:cxn ang="0">
                    <a:pos x="0" y="4"/>
                  </a:cxn>
                  <a:cxn ang="0">
                    <a:pos x="4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8" h="7">
                    <a:moveTo>
                      <a:pt x="8" y="4"/>
                    </a:moveTo>
                    <a:cubicBezTo>
                      <a:pt x="8" y="6"/>
                      <a:pt x="6" y="7"/>
                      <a:pt x="4" y="7"/>
                    </a:cubicBezTo>
                    <a:cubicBezTo>
                      <a:pt x="2" y="7"/>
                      <a:pt x="0" y="6"/>
                      <a:pt x="0" y="4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6" y="0"/>
                      <a:pt x="8" y="1"/>
                      <a:pt x="8" y="4"/>
                    </a:cubicBezTo>
                    <a:close/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25" name="Freeform 8"/>
            <p:cNvSpPr/>
            <p:nvPr/>
          </p:nvSpPr>
          <p:spPr bwMode="auto">
            <a:xfrm>
              <a:off x="6094796" y="3714413"/>
              <a:ext cx="1299942" cy="1297534"/>
            </a:xfrm>
            <a:custGeom>
              <a:avLst/>
              <a:gdLst/>
              <a:ahLst/>
              <a:cxnLst>
                <a:cxn ang="0">
                  <a:pos x="0" y="388"/>
                </a:cxn>
                <a:cxn ang="0">
                  <a:pos x="0" y="0"/>
                </a:cxn>
                <a:cxn ang="0">
                  <a:pos x="394" y="0"/>
                </a:cxn>
                <a:cxn ang="0">
                  <a:pos x="450" y="134"/>
                </a:cxn>
                <a:cxn ang="0">
                  <a:pos x="547" y="187"/>
                </a:cxn>
                <a:cxn ang="0">
                  <a:pos x="407" y="407"/>
                </a:cxn>
                <a:cxn ang="0">
                  <a:pos x="188" y="546"/>
                </a:cxn>
                <a:cxn ang="0">
                  <a:pos x="134" y="444"/>
                </a:cxn>
                <a:cxn ang="0">
                  <a:pos x="0" y="388"/>
                </a:cxn>
              </a:cxnLst>
              <a:rect l="0" t="0" r="r" b="b"/>
              <a:pathLst>
                <a:path w="547" h="546">
                  <a:moveTo>
                    <a:pt x="0" y="388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94" y="0"/>
                    <a:pt x="394" y="0"/>
                    <a:pt x="394" y="0"/>
                  </a:cubicBezTo>
                  <a:cubicBezTo>
                    <a:pt x="394" y="53"/>
                    <a:pt x="413" y="97"/>
                    <a:pt x="450" y="134"/>
                  </a:cubicBezTo>
                  <a:cubicBezTo>
                    <a:pt x="478" y="162"/>
                    <a:pt x="510" y="180"/>
                    <a:pt x="547" y="187"/>
                  </a:cubicBezTo>
                  <a:cubicBezTo>
                    <a:pt x="519" y="268"/>
                    <a:pt x="473" y="342"/>
                    <a:pt x="407" y="407"/>
                  </a:cubicBezTo>
                  <a:cubicBezTo>
                    <a:pt x="342" y="473"/>
                    <a:pt x="269" y="519"/>
                    <a:pt x="188" y="546"/>
                  </a:cubicBezTo>
                  <a:cubicBezTo>
                    <a:pt x="182" y="507"/>
                    <a:pt x="164" y="473"/>
                    <a:pt x="134" y="444"/>
                  </a:cubicBezTo>
                  <a:cubicBezTo>
                    <a:pt x="97" y="407"/>
                    <a:pt x="53" y="388"/>
                    <a:pt x="0" y="388"/>
                  </a:cubicBezTo>
                  <a:close/>
                </a:path>
              </a:pathLst>
            </a:custGeom>
            <a:solidFill>
              <a:srgbClr val="464CEF"/>
            </a:solidFill>
            <a:ln w="25400" cap="flat" cmpd="sng" algn="ctr">
              <a:noFill/>
              <a:prstDash val="solid"/>
            </a:ln>
            <a:effectLst>
              <a:outerShdw blurRad="1143000" algn="ctr" rotWithShape="0">
                <a:prstClr val="black">
                  <a:alpha val="15000"/>
                </a:prstClr>
              </a:outerShdw>
            </a:effectLst>
          </p:spPr>
          <p:txBody>
            <a:bodyPr lIns="80632" tIns="40316" rIns="80632" bIns="40316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Freeform 144"/>
            <p:cNvSpPr>
              <a:spLocks noEditPoints="1"/>
            </p:cNvSpPr>
            <p:nvPr/>
          </p:nvSpPr>
          <p:spPr bwMode="auto">
            <a:xfrm>
              <a:off x="6398515" y="4021046"/>
              <a:ext cx="402264" cy="393596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53" y="26"/>
                </a:cxn>
                <a:cxn ang="0">
                  <a:pos x="53" y="26"/>
                </a:cxn>
                <a:cxn ang="0">
                  <a:pos x="13" y="66"/>
                </a:cxn>
                <a:cxn ang="0">
                  <a:pos x="0" y="106"/>
                </a:cxn>
                <a:cxn ang="0">
                  <a:pos x="13" y="123"/>
                </a:cxn>
                <a:cxn ang="0">
                  <a:pos x="50" y="114"/>
                </a:cxn>
                <a:cxn ang="0">
                  <a:pos x="115" y="51"/>
                </a:cxn>
                <a:cxn ang="0">
                  <a:pos x="61" y="91"/>
                </a:cxn>
                <a:cxn ang="0">
                  <a:pos x="95" y="45"/>
                </a:cxn>
                <a:cxn ang="0">
                  <a:pos x="91" y="64"/>
                </a:cxn>
                <a:cxn ang="0">
                  <a:pos x="61" y="94"/>
                </a:cxn>
                <a:cxn ang="0">
                  <a:pos x="56" y="78"/>
                </a:cxn>
                <a:cxn ang="0">
                  <a:pos x="43" y="66"/>
                </a:cxn>
                <a:cxn ang="0">
                  <a:pos x="88" y="34"/>
                </a:cxn>
                <a:cxn ang="0">
                  <a:pos x="56" y="78"/>
                </a:cxn>
                <a:cxn ang="0">
                  <a:pos x="29" y="61"/>
                </a:cxn>
                <a:cxn ang="0">
                  <a:pos x="76" y="28"/>
                </a:cxn>
                <a:cxn ang="0">
                  <a:pos x="16" y="115"/>
                </a:cxn>
                <a:cxn ang="0">
                  <a:pos x="7" y="110"/>
                </a:cxn>
                <a:cxn ang="0">
                  <a:pos x="12" y="93"/>
                </a:cxn>
                <a:cxn ang="0">
                  <a:pos x="30" y="111"/>
                </a:cxn>
                <a:cxn ang="0">
                  <a:pos x="34" y="110"/>
                </a:cxn>
                <a:cxn ang="0">
                  <a:pos x="13" y="89"/>
                </a:cxn>
                <a:cxn ang="0">
                  <a:pos x="18" y="72"/>
                </a:cxn>
                <a:cxn ang="0">
                  <a:pos x="49" y="106"/>
                </a:cxn>
                <a:cxn ang="0">
                  <a:pos x="34" y="110"/>
                </a:cxn>
                <a:cxn ang="0">
                  <a:pos x="103" y="52"/>
                </a:cxn>
                <a:cxn ang="0">
                  <a:pos x="93" y="29"/>
                </a:cxn>
                <a:cxn ang="0">
                  <a:pos x="77" y="13"/>
                </a:cxn>
                <a:cxn ang="0">
                  <a:pos x="107" y="16"/>
                </a:cxn>
                <a:cxn ang="0">
                  <a:pos x="110" y="45"/>
                </a:cxn>
                <a:cxn ang="0">
                  <a:pos x="110" y="45"/>
                </a:cxn>
              </a:cxnLst>
              <a:rect l="0" t="0" r="r" b="b"/>
              <a:pathLst>
                <a:path w="126" h="123">
                  <a:moveTo>
                    <a:pt x="112" y="10"/>
                  </a:moveTo>
                  <a:cubicBezTo>
                    <a:pt x="106" y="4"/>
                    <a:pt x="98" y="0"/>
                    <a:pt x="90" y="0"/>
                  </a:cubicBezTo>
                  <a:cubicBezTo>
                    <a:pt x="83" y="0"/>
                    <a:pt x="76" y="3"/>
                    <a:pt x="72" y="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1" y="68"/>
                    <a:pt x="10" y="70"/>
                    <a:pt x="9" y="73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8"/>
                    <a:pt x="0" y="110"/>
                  </a:cubicBezTo>
                  <a:cubicBezTo>
                    <a:pt x="0" y="117"/>
                    <a:pt x="6" y="123"/>
                    <a:pt x="13" y="123"/>
                  </a:cubicBezTo>
                  <a:cubicBezTo>
                    <a:pt x="15" y="123"/>
                    <a:pt x="17" y="122"/>
                    <a:pt x="18" y="122"/>
                  </a:cubicBezTo>
                  <a:cubicBezTo>
                    <a:pt x="50" y="114"/>
                    <a:pt x="50" y="114"/>
                    <a:pt x="50" y="114"/>
                  </a:cubicBezTo>
                  <a:cubicBezTo>
                    <a:pt x="52" y="113"/>
                    <a:pt x="55" y="112"/>
                    <a:pt x="57" y="110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26" y="40"/>
                    <a:pt x="125" y="22"/>
                    <a:pt x="112" y="10"/>
                  </a:cubicBezTo>
                  <a:close/>
                  <a:moveTo>
                    <a:pt x="61" y="91"/>
                  </a:moveTo>
                  <a:cubicBezTo>
                    <a:pt x="61" y="88"/>
                    <a:pt x="60" y="85"/>
                    <a:pt x="58" y="81"/>
                  </a:cubicBezTo>
                  <a:cubicBezTo>
                    <a:pt x="95" y="45"/>
                    <a:pt x="95" y="45"/>
                    <a:pt x="95" y="45"/>
                  </a:cubicBezTo>
                  <a:cubicBezTo>
                    <a:pt x="97" y="52"/>
                    <a:pt x="96" y="59"/>
                    <a:pt x="91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1" y="94"/>
                    <a:pt x="61" y="94"/>
                    <a:pt x="61" y="94"/>
                  </a:cubicBezTo>
                  <a:cubicBezTo>
                    <a:pt x="61" y="93"/>
                    <a:pt x="61" y="92"/>
                    <a:pt x="61" y="91"/>
                  </a:cubicBezTo>
                  <a:close/>
                  <a:moveTo>
                    <a:pt x="56" y="78"/>
                  </a:moveTo>
                  <a:cubicBezTo>
                    <a:pt x="55" y="76"/>
                    <a:pt x="53" y="73"/>
                    <a:pt x="51" y="71"/>
                  </a:cubicBezTo>
                  <a:cubicBezTo>
                    <a:pt x="49" y="69"/>
                    <a:pt x="46" y="67"/>
                    <a:pt x="43" y="66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3" y="30"/>
                    <a:pt x="86" y="32"/>
                    <a:pt x="88" y="34"/>
                  </a:cubicBezTo>
                  <a:cubicBezTo>
                    <a:pt x="90" y="37"/>
                    <a:pt x="92" y="39"/>
                    <a:pt x="93" y="41"/>
                  </a:cubicBezTo>
                  <a:lnTo>
                    <a:pt x="56" y="78"/>
                  </a:lnTo>
                  <a:close/>
                  <a:moveTo>
                    <a:pt x="40" y="64"/>
                  </a:moveTo>
                  <a:cubicBezTo>
                    <a:pt x="36" y="62"/>
                    <a:pt x="33" y="61"/>
                    <a:pt x="29" y="61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27"/>
                    <a:pt x="69" y="26"/>
                    <a:pt x="76" y="28"/>
                  </a:cubicBezTo>
                  <a:lnTo>
                    <a:pt x="40" y="64"/>
                  </a:lnTo>
                  <a:close/>
                  <a:moveTo>
                    <a:pt x="16" y="115"/>
                  </a:moveTo>
                  <a:cubicBezTo>
                    <a:pt x="15" y="115"/>
                    <a:pt x="14" y="115"/>
                    <a:pt x="13" y="115"/>
                  </a:cubicBezTo>
                  <a:cubicBezTo>
                    <a:pt x="10" y="115"/>
                    <a:pt x="7" y="113"/>
                    <a:pt x="7" y="110"/>
                  </a:cubicBezTo>
                  <a:cubicBezTo>
                    <a:pt x="7" y="109"/>
                    <a:pt x="8" y="108"/>
                    <a:pt x="8" y="107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6" y="93"/>
                    <a:pt x="21" y="94"/>
                    <a:pt x="25" y="98"/>
                  </a:cubicBezTo>
                  <a:cubicBezTo>
                    <a:pt x="28" y="102"/>
                    <a:pt x="30" y="107"/>
                    <a:pt x="30" y="111"/>
                  </a:cubicBezTo>
                  <a:lnTo>
                    <a:pt x="16" y="115"/>
                  </a:lnTo>
                  <a:close/>
                  <a:moveTo>
                    <a:pt x="34" y="110"/>
                  </a:moveTo>
                  <a:cubicBezTo>
                    <a:pt x="34" y="105"/>
                    <a:pt x="31" y="100"/>
                    <a:pt x="27" y="95"/>
                  </a:cubicBezTo>
                  <a:cubicBezTo>
                    <a:pt x="23" y="91"/>
                    <a:pt x="18" y="89"/>
                    <a:pt x="13" y="89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17" y="74"/>
                    <a:pt x="17" y="73"/>
                    <a:pt x="18" y="72"/>
                  </a:cubicBezTo>
                  <a:cubicBezTo>
                    <a:pt x="26" y="67"/>
                    <a:pt x="38" y="68"/>
                    <a:pt x="46" y="77"/>
                  </a:cubicBezTo>
                  <a:cubicBezTo>
                    <a:pt x="55" y="85"/>
                    <a:pt x="56" y="98"/>
                    <a:pt x="49" y="106"/>
                  </a:cubicBezTo>
                  <a:cubicBezTo>
                    <a:pt x="49" y="106"/>
                    <a:pt x="48" y="106"/>
                    <a:pt x="48" y="106"/>
                  </a:cubicBezTo>
                  <a:lnTo>
                    <a:pt x="34" y="110"/>
                  </a:lnTo>
                  <a:close/>
                  <a:moveTo>
                    <a:pt x="110" y="45"/>
                  </a:moveTo>
                  <a:cubicBezTo>
                    <a:pt x="103" y="52"/>
                    <a:pt x="103" y="52"/>
                    <a:pt x="103" y="52"/>
                  </a:cubicBezTo>
                  <a:cubicBezTo>
                    <a:pt x="103" y="51"/>
                    <a:pt x="103" y="50"/>
                    <a:pt x="103" y="49"/>
                  </a:cubicBezTo>
                  <a:cubicBezTo>
                    <a:pt x="103" y="42"/>
                    <a:pt x="99" y="35"/>
                    <a:pt x="93" y="29"/>
                  </a:cubicBezTo>
                  <a:cubicBezTo>
                    <a:pt x="87" y="23"/>
                    <a:pt x="79" y="19"/>
                    <a:pt x="71" y="19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80" y="10"/>
                    <a:pt x="85" y="8"/>
                    <a:pt x="90" y="8"/>
                  </a:cubicBezTo>
                  <a:cubicBezTo>
                    <a:pt x="96" y="8"/>
                    <a:pt x="102" y="11"/>
                    <a:pt x="107" y="16"/>
                  </a:cubicBezTo>
                  <a:cubicBezTo>
                    <a:pt x="112" y="20"/>
                    <a:pt x="114" y="26"/>
                    <a:pt x="115" y="32"/>
                  </a:cubicBezTo>
                  <a:cubicBezTo>
                    <a:pt x="115" y="37"/>
                    <a:pt x="113" y="42"/>
                    <a:pt x="110" y="45"/>
                  </a:cubicBezTo>
                  <a:close/>
                  <a:moveTo>
                    <a:pt x="110" y="45"/>
                  </a:moveTo>
                  <a:cubicBezTo>
                    <a:pt x="110" y="45"/>
                    <a:pt x="110" y="45"/>
                    <a:pt x="110" y="45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Freeform 6"/>
            <p:cNvSpPr/>
            <p:nvPr/>
          </p:nvSpPr>
          <p:spPr bwMode="auto">
            <a:xfrm>
              <a:off x="4797261" y="3714413"/>
              <a:ext cx="1297535" cy="1297534"/>
            </a:xfrm>
            <a:custGeom>
              <a:avLst/>
              <a:gdLst/>
              <a:ahLst/>
              <a:cxnLst>
                <a:cxn ang="0">
                  <a:pos x="546" y="0"/>
                </a:cxn>
                <a:cxn ang="0">
                  <a:pos x="546" y="388"/>
                </a:cxn>
                <a:cxn ang="0">
                  <a:pos x="412" y="444"/>
                </a:cxn>
                <a:cxn ang="0">
                  <a:pos x="358" y="546"/>
                </a:cxn>
                <a:cxn ang="0">
                  <a:pos x="139" y="407"/>
                </a:cxn>
                <a:cxn ang="0">
                  <a:pos x="0" y="188"/>
                </a:cxn>
                <a:cxn ang="0">
                  <a:pos x="105" y="134"/>
                </a:cxn>
                <a:cxn ang="0">
                  <a:pos x="160" y="0"/>
                </a:cxn>
                <a:cxn ang="0">
                  <a:pos x="546" y="0"/>
                </a:cxn>
              </a:cxnLst>
              <a:rect l="0" t="0" r="r" b="b"/>
              <a:pathLst>
                <a:path w="546" h="546">
                  <a:moveTo>
                    <a:pt x="546" y="0"/>
                  </a:moveTo>
                  <a:cubicBezTo>
                    <a:pt x="546" y="388"/>
                    <a:pt x="546" y="388"/>
                    <a:pt x="546" y="388"/>
                  </a:cubicBezTo>
                  <a:cubicBezTo>
                    <a:pt x="493" y="388"/>
                    <a:pt x="449" y="407"/>
                    <a:pt x="412" y="444"/>
                  </a:cubicBezTo>
                  <a:cubicBezTo>
                    <a:pt x="382" y="473"/>
                    <a:pt x="364" y="507"/>
                    <a:pt x="358" y="546"/>
                  </a:cubicBezTo>
                  <a:cubicBezTo>
                    <a:pt x="277" y="519"/>
                    <a:pt x="204" y="473"/>
                    <a:pt x="139" y="407"/>
                  </a:cubicBezTo>
                  <a:cubicBezTo>
                    <a:pt x="73" y="342"/>
                    <a:pt x="27" y="269"/>
                    <a:pt x="0" y="188"/>
                  </a:cubicBezTo>
                  <a:cubicBezTo>
                    <a:pt x="40" y="182"/>
                    <a:pt x="75" y="164"/>
                    <a:pt x="105" y="134"/>
                  </a:cubicBezTo>
                  <a:cubicBezTo>
                    <a:pt x="142" y="97"/>
                    <a:pt x="160" y="53"/>
                    <a:pt x="160" y="0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464CEF"/>
            </a:solidFill>
            <a:ln w="25400" cap="flat" cmpd="sng" algn="ctr">
              <a:solidFill>
                <a:srgbClr val="000000">
                  <a:alpha val="0"/>
                </a:srgbClr>
              </a:solidFill>
              <a:prstDash val="solid"/>
              <a:miter lim="800000"/>
            </a:ln>
            <a:effectLst>
              <a:outerShdw blurRad="1143000" algn="ctr" rotWithShape="0">
                <a:prstClr val="black">
                  <a:alpha val="15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Freeform 131"/>
            <p:cNvSpPr>
              <a:spLocks noEditPoints="1"/>
            </p:cNvSpPr>
            <p:nvPr/>
          </p:nvSpPr>
          <p:spPr bwMode="auto">
            <a:xfrm>
              <a:off x="5314258" y="4016178"/>
              <a:ext cx="431296" cy="404696"/>
            </a:xfrm>
            <a:custGeom>
              <a:avLst/>
              <a:gdLst/>
              <a:ahLst/>
              <a:cxnLst>
                <a:cxn ang="0">
                  <a:pos x="111" y="0"/>
                </a:cxn>
                <a:cxn ang="0">
                  <a:pos x="12" y="0"/>
                </a:cxn>
                <a:cxn ang="0">
                  <a:pos x="0" y="12"/>
                </a:cxn>
                <a:cxn ang="0">
                  <a:pos x="0" y="88"/>
                </a:cxn>
                <a:cxn ang="0">
                  <a:pos x="12" y="100"/>
                </a:cxn>
                <a:cxn ang="0">
                  <a:pos x="50" y="100"/>
                </a:cxn>
                <a:cxn ang="0">
                  <a:pos x="50" y="104"/>
                </a:cxn>
                <a:cxn ang="0">
                  <a:pos x="26" y="108"/>
                </a:cxn>
                <a:cxn ang="0">
                  <a:pos x="23" y="111"/>
                </a:cxn>
                <a:cxn ang="0">
                  <a:pos x="27" y="115"/>
                </a:cxn>
                <a:cxn ang="0">
                  <a:pos x="96" y="115"/>
                </a:cxn>
                <a:cxn ang="0">
                  <a:pos x="100" y="111"/>
                </a:cxn>
                <a:cxn ang="0">
                  <a:pos x="97" y="108"/>
                </a:cxn>
                <a:cxn ang="0">
                  <a:pos x="73" y="104"/>
                </a:cxn>
                <a:cxn ang="0">
                  <a:pos x="73" y="100"/>
                </a:cxn>
                <a:cxn ang="0">
                  <a:pos x="111" y="100"/>
                </a:cxn>
                <a:cxn ang="0">
                  <a:pos x="123" y="88"/>
                </a:cxn>
                <a:cxn ang="0">
                  <a:pos x="123" y="12"/>
                </a:cxn>
                <a:cxn ang="0">
                  <a:pos x="111" y="0"/>
                </a:cxn>
                <a:cxn ang="0">
                  <a:pos x="115" y="88"/>
                </a:cxn>
                <a:cxn ang="0">
                  <a:pos x="111" y="92"/>
                </a:cxn>
                <a:cxn ang="0">
                  <a:pos x="12" y="92"/>
                </a:cxn>
                <a:cxn ang="0">
                  <a:pos x="8" y="88"/>
                </a:cxn>
                <a:cxn ang="0">
                  <a:pos x="8" y="12"/>
                </a:cxn>
                <a:cxn ang="0">
                  <a:pos x="12" y="8"/>
                </a:cxn>
                <a:cxn ang="0">
                  <a:pos x="111" y="8"/>
                </a:cxn>
                <a:cxn ang="0">
                  <a:pos x="115" y="12"/>
                </a:cxn>
                <a:cxn ang="0">
                  <a:pos x="115" y="88"/>
                </a:cxn>
                <a:cxn ang="0">
                  <a:pos x="104" y="15"/>
                </a:cxn>
                <a:cxn ang="0">
                  <a:pos x="19" y="15"/>
                </a:cxn>
                <a:cxn ang="0">
                  <a:pos x="16" y="19"/>
                </a:cxn>
                <a:cxn ang="0">
                  <a:pos x="16" y="73"/>
                </a:cxn>
                <a:cxn ang="0">
                  <a:pos x="19" y="77"/>
                </a:cxn>
                <a:cxn ang="0">
                  <a:pos x="104" y="77"/>
                </a:cxn>
                <a:cxn ang="0">
                  <a:pos x="108" y="73"/>
                </a:cxn>
                <a:cxn ang="0">
                  <a:pos x="108" y="19"/>
                </a:cxn>
                <a:cxn ang="0">
                  <a:pos x="104" y="15"/>
                </a:cxn>
                <a:cxn ang="0">
                  <a:pos x="104" y="73"/>
                </a:cxn>
                <a:cxn ang="0">
                  <a:pos x="19" y="73"/>
                </a:cxn>
                <a:cxn ang="0">
                  <a:pos x="19" y="19"/>
                </a:cxn>
                <a:cxn ang="0">
                  <a:pos x="104" y="19"/>
                </a:cxn>
                <a:cxn ang="0">
                  <a:pos x="104" y="73"/>
                </a:cxn>
                <a:cxn ang="0">
                  <a:pos x="104" y="73"/>
                </a:cxn>
                <a:cxn ang="0">
                  <a:pos x="104" y="73"/>
                </a:cxn>
              </a:cxnLst>
              <a:rect l="0" t="0" r="r" b="b"/>
              <a:pathLst>
                <a:path w="123" h="115">
                  <a:moveTo>
                    <a:pt x="11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5"/>
                    <a:pt x="5" y="100"/>
                    <a:pt x="12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4"/>
                    <a:pt x="50" y="104"/>
                    <a:pt x="50" y="104"/>
                  </a:cubicBezTo>
                  <a:cubicBezTo>
                    <a:pt x="26" y="108"/>
                    <a:pt x="26" y="108"/>
                    <a:pt x="26" y="108"/>
                  </a:cubicBezTo>
                  <a:cubicBezTo>
                    <a:pt x="24" y="108"/>
                    <a:pt x="23" y="109"/>
                    <a:pt x="23" y="111"/>
                  </a:cubicBezTo>
                  <a:cubicBezTo>
                    <a:pt x="23" y="113"/>
                    <a:pt x="25" y="115"/>
                    <a:pt x="27" y="115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8" y="115"/>
                    <a:pt x="100" y="113"/>
                    <a:pt x="100" y="111"/>
                  </a:cubicBezTo>
                  <a:cubicBezTo>
                    <a:pt x="100" y="109"/>
                    <a:pt x="99" y="108"/>
                    <a:pt x="97" y="108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0"/>
                    <a:pt x="73" y="100"/>
                    <a:pt x="73" y="100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18" y="100"/>
                    <a:pt x="123" y="95"/>
                    <a:pt x="123" y="88"/>
                  </a:cubicBezTo>
                  <a:cubicBezTo>
                    <a:pt x="123" y="12"/>
                    <a:pt x="123" y="12"/>
                    <a:pt x="123" y="12"/>
                  </a:cubicBezTo>
                  <a:cubicBezTo>
                    <a:pt x="123" y="5"/>
                    <a:pt x="118" y="0"/>
                    <a:pt x="111" y="0"/>
                  </a:cubicBezTo>
                  <a:close/>
                  <a:moveTo>
                    <a:pt x="115" y="88"/>
                  </a:moveTo>
                  <a:cubicBezTo>
                    <a:pt x="115" y="90"/>
                    <a:pt x="114" y="92"/>
                    <a:pt x="111" y="9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0" y="92"/>
                    <a:pt x="8" y="90"/>
                    <a:pt x="8" y="88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9"/>
                    <a:pt x="10" y="8"/>
                    <a:pt x="12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4" y="8"/>
                    <a:pt x="115" y="9"/>
                    <a:pt x="115" y="12"/>
                  </a:cubicBezTo>
                  <a:lnTo>
                    <a:pt x="115" y="88"/>
                  </a:lnTo>
                  <a:close/>
                  <a:moveTo>
                    <a:pt x="104" y="15"/>
                  </a:moveTo>
                  <a:cubicBezTo>
                    <a:pt x="19" y="15"/>
                    <a:pt x="19" y="15"/>
                    <a:pt x="19" y="15"/>
                  </a:cubicBezTo>
                  <a:cubicBezTo>
                    <a:pt x="17" y="15"/>
                    <a:pt x="16" y="17"/>
                    <a:pt x="16" y="19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16" y="75"/>
                    <a:pt x="17" y="77"/>
                    <a:pt x="19" y="77"/>
                  </a:cubicBezTo>
                  <a:cubicBezTo>
                    <a:pt x="104" y="77"/>
                    <a:pt x="104" y="77"/>
                    <a:pt x="104" y="77"/>
                  </a:cubicBezTo>
                  <a:cubicBezTo>
                    <a:pt x="106" y="77"/>
                    <a:pt x="108" y="75"/>
                    <a:pt x="108" y="73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8" y="17"/>
                    <a:pt x="106" y="15"/>
                    <a:pt x="104" y="15"/>
                  </a:cubicBezTo>
                  <a:close/>
                  <a:moveTo>
                    <a:pt x="104" y="73"/>
                  </a:moveTo>
                  <a:cubicBezTo>
                    <a:pt x="19" y="73"/>
                    <a:pt x="19" y="73"/>
                    <a:pt x="19" y="73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04" y="19"/>
                    <a:pt x="104" y="19"/>
                    <a:pt x="104" y="19"/>
                  </a:cubicBezTo>
                  <a:lnTo>
                    <a:pt x="104" y="73"/>
                  </a:lnTo>
                  <a:close/>
                  <a:moveTo>
                    <a:pt x="104" y="73"/>
                  </a:moveTo>
                  <a:cubicBezTo>
                    <a:pt x="104" y="73"/>
                    <a:pt x="104" y="73"/>
                    <a:pt x="104" y="73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9" name="标题 11"/>
          <p:cNvSpPr txBox="1"/>
          <p:nvPr/>
        </p:nvSpPr>
        <p:spPr>
          <a:xfrm>
            <a:off x="7701312" y="2033838"/>
            <a:ext cx="3539156" cy="1424488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添加标题</a:t>
            </a:r>
            <a:endParaRPr lang="zh-CN" altLang="en-US" sz="2000" kern="0" noProof="0" dirty="0">
              <a:ln w="0"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单击选中文案，修改您需要的文案。单击选中文案，修改您需要的文案。单击选中文案单击选中文案单击选中文案，修改您需要的文案。</a:t>
            </a:r>
            <a:r>
              <a:rPr lang="en-US" altLang="zh-CN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......</a:t>
            </a:r>
            <a:endParaRPr lang="en-US" altLang="zh-CN" sz="1200" kern="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33" name="标题 11"/>
          <p:cNvSpPr txBox="1"/>
          <p:nvPr/>
        </p:nvSpPr>
        <p:spPr>
          <a:xfrm>
            <a:off x="7701312" y="4223318"/>
            <a:ext cx="3539156" cy="1424488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添加标题</a:t>
            </a:r>
            <a:endParaRPr lang="zh-CN" altLang="en-US" sz="2000" kern="0" noProof="0" dirty="0">
              <a:ln w="0"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单击选中文案，修改您需要的文案。单击选中文案，修改您需要的文案。单击选中文案单击选中文案单击选中文案，修改您需要的文案。</a:t>
            </a:r>
            <a:r>
              <a:rPr lang="en-US" altLang="zh-CN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......</a:t>
            </a:r>
            <a:endParaRPr lang="en-US" altLang="zh-CN" sz="1200" kern="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34" name="标题 11"/>
          <p:cNvSpPr txBox="1"/>
          <p:nvPr/>
        </p:nvSpPr>
        <p:spPr>
          <a:xfrm>
            <a:off x="909987" y="2033838"/>
            <a:ext cx="3539156" cy="1424488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添加标题</a:t>
            </a:r>
            <a:endParaRPr lang="zh-CN" altLang="en-US" sz="2000" kern="0" noProof="0" dirty="0">
              <a:ln w="0"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  <a:p>
            <a:pPr marL="0" indent="0" algn="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单击选中文案，修改您需要的文案。单击选中文案，修改您需要的文案。单击选中文案单击选中文案单击选中文案，修改您需要的文案。</a:t>
            </a:r>
            <a:r>
              <a:rPr lang="en-US" altLang="zh-CN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......</a:t>
            </a:r>
            <a:endParaRPr lang="en-US" altLang="zh-CN" sz="1200" kern="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35" name="标题 11"/>
          <p:cNvSpPr txBox="1"/>
          <p:nvPr/>
        </p:nvSpPr>
        <p:spPr>
          <a:xfrm>
            <a:off x="909987" y="4223318"/>
            <a:ext cx="3539156" cy="1424488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添加标题</a:t>
            </a:r>
            <a:endParaRPr lang="zh-CN" altLang="en-US" sz="2000" kern="0" noProof="0" dirty="0">
              <a:ln w="0"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  <a:p>
            <a:pPr marL="0" indent="0" algn="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单击选中文案，修改您需要的文案。单击选中文案，修改您需要的文案。单击选中文案单击选中文案单击选中文案，修改您需要的文案。</a:t>
            </a:r>
            <a:r>
              <a:rPr lang="en-US" altLang="zh-CN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......</a:t>
            </a:r>
            <a:endParaRPr lang="en-US" altLang="zh-CN" sz="1200" kern="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52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52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52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52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3" grpId="0"/>
      <p:bldP spid="34" grpId="0"/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639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2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年度工作概述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pic>
        <p:nvPicPr>
          <p:cNvPr id="17" name="图片 3" descr="E:\PPT\千图网\素材\商务\501066251.jpg501066251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970915" y="1697355"/>
            <a:ext cx="5774055" cy="3849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8" name="组合 17"/>
          <p:cNvGrpSpPr/>
          <p:nvPr/>
        </p:nvGrpSpPr>
        <p:grpSpPr>
          <a:xfrm>
            <a:off x="7538611" y="2047782"/>
            <a:ext cx="552544" cy="552816"/>
            <a:chOff x="3543574" y="4265651"/>
            <a:chExt cx="414516" cy="414516"/>
          </a:xfrm>
        </p:grpSpPr>
        <p:sp>
          <p:nvSpPr>
            <p:cNvPr id="20" name="椭圆 19"/>
            <p:cNvSpPr/>
            <p:nvPr/>
          </p:nvSpPr>
          <p:spPr>
            <a:xfrm>
              <a:off x="3543574" y="4265651"/>
              <a:ext cx="414516" cy="414516"/>
            </a:xfrm>
            <a:prstGeom prst="ellipse">
              <a:avLst/>
            </a:prstGeom>
            <a:solidFill>
              <a:srgbClr val="464CE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14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3629640" y="4325788"/>
              <a:ext cx="259976" cy="261734"/>
              <a:chOff x="5042691" y="2273922"/>
              <a:chExt cx="702937" cy="707690"/>
            </a:xfrm>
            <a:solidFill>
              <a:schemeClr val="bg1"/>
            </a:solidFill>
          </p:grpSpPr>
          <p:sp>
            <p:nvSpPr>
              <p:cNvPr id="22" name="Freeform 12"/>
              <p:cNvSpPr/>
              <p:nvPr/>
            </p:nvSpPr>
            <p:spPr bwMode="auto">
              <a:xfrm>
                <a:off x="5284806" y="2789968"/>
                <a:ext cx="460822" cy="191644"/>
              </a:xfrm>
              <a:custGeom>
                <a:avLst/>
                <a:gdLst>
                  <a:gd name="T0" fmla="*/ 25 w 533"/>
                  <a:gd name="T1" fmla="*/ 165 h 222"/>
                  <a:gd name="T2" fmla="*/ 158 w 533"/>
                  <a:gd name="T3" fmla="*/ 165 h 222"/>
                  <a:gd name="T4" fmla="*/ 158 w 533"/>
                  <a:gd name="T5" fmla="*/ 108 h 222"/>
                  <a:gd name="T6" fmla="*/ 184 w 533"/>
                  <a:gd name="T7" fmla="*/ 83 h 222"/>
                  <a:gd name="T8" fmla="*/ 317 w 533"/>
                  <a:gd name="T9" fmla="*/ 83 h 222"/>
                  <a:gd name="T10" fmla="*/ 317 w 533"/>
                  <a:gd name="T11" fmla="*/ 25 h 222"/>
                  <a:gd name="T12" fmla="*/ 343 w 533"/>
                  <a:gd name="T13" fmla="*/ 0 h 222"/>
                  <a:gd name="T14" fmla="*/ 533 w 533"/>
                  <a:gd name="T15" fmla="*/ 0 h 222"/>
                  <a:gd name="T16" fmla="*/ 533 w 533"/>
                  <a:gd name="T17" fmla="*/ 32 h 222"/>
                  <a:gd name="T18" fmla="*/ 508 w 533"/>
                  <a:gd name="T19" fmla="*/ 57 h 222"/>
                  <a:gd name="T20" fmla="*/ 375 w 533"/>
                  <a:gd name="T21" fmla="*/ 57 h 222"/>
                  <a:gd name="T22" fmla="*/ 375 w 533"/>
                  <a:gd name="T23" fmla="*/ 114 h 222"/>
                  <a:gd name="T24" fmla="*/ 349 w 533"/>
                  <a:gd name="T25" fmla="*/ 140 h 222"/>
                  <a:gd name="T26" fmla="*/ 216 w 533"/>
                  <a:gd name="T27" fmla="*/ 140 h 222"/>
                  <a:gd name="T28" fmla="*/ 216 w 533"/>
                  <a:gd name="T29" fmla="*/ 197 h 222"/>
                  <a:gd name="T30" fmla="*/ 190 w 533"/>
                  <a:gd name="T31" fmla="*/ 222 h 222"/>
                  <a:gd name="T32" fmla="*/ 0 w 533"/>
                  <a:gd name="T33" fmla="*/ 222 h 222"/>
                  <a:gd name="T34" fmla="*/ 0 w 533"/>
                  <a:gd name="T35" fmla="*/ 191 h 222"/>
                  <a:gd name="T36" fmla="*/ 25 w 533"/>
                  <a:gd name="T37" fmla="*/ 165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33" h="222">
                    <a:moveTo>
                      <a:pt x="25" y="165"/>
                    </a:moveTo>
                    <a:cubicBezTo>
                      <a:pt x="158" y="165"/>
                      <a:pt x="158" y="165"/>
                      <a:pt x="158" y="165"/>
                    </a:cubicBezTo>
                    <a:cubicBezTo>
                      <a:pt x="158" y="108"/>
                      <a:pt x="158" y="108"/>
                      <a:pt x="158" y="108"/>
                    </a:cubicBezTo>
                    <a:cubicBezTo>
                      <a:pt x="158" y="94"/>
                      <a:pt x="170" y="83"/>
                      <a:pt x="184" y="83"/>
                    </a:cubicBezTo>
                    <a:cubicBezTo>
                      <a:pt x="317" y="83"/>
                      <a:pt x="317" y="83"/>
                      <a:pt x="317" y="83"/>
                    </a:cubicBezTo>
                    <a:cubicBezTo>
                      <a:pt x="317" y="25"/>
                      <a:pt x="317" y="25"/>
                      <a:pt x="317" y="25"/>
                    </a:cubicBezTo>
                    <a:cubicBezTo>
                      <a:pt x="317" y="11"/>
                      <a:pt x="329" y="0"/>
                      <a:pt x="343" y="0"/>
                    </a:cubicBezTo>
                    <a:cubicBezTo>
                      <a:pt x="533" y="0"/>
                      <a:pt x="533" y="0"/>
                      <a:pt x="533" y="0"/>
                    </a:cubicBezTo>
                    <a:cubicBezTo>
                      <a:pt x="533" y="32"/>
                      <a:pt x="533" y="32"/>
                      <a:pt x="533" y="32"/>
                    </a:cubicBezTo>
                    <a:cubicBezTo>
                      <a:pt x="533" y="46"/>
                      <a:pt x="522" y="57"/>
                      <a:pt x="508" y="57"/>
                    </a:cubicBezTo>
                    <a:cubicBezTo>
                      <a:pt x="375" y="57"/>
                      <a:pt x="375" y="57"/>
                      <a:pt x="375" y="57"/>
                    </a:cubicBezTo>
                    <a:cubicBezTo>
                      <a:pt x="375" y="114"/>
                      <a:pt x="375" y="114"/>
                      <a:pt x="375" y="114"/>
                    </a:cubicBezTo>
                    <a:cubicBezTo>
                      <a:pt x="375" y="128"/>
                      <a:pt x="363" y="140"/>
                      <a:pt x="349" y="140"/>
                    </a:cubicBezTo>
                    <a:cubicBezTo>
                      <a:pt x="216" y="140"/>
                      <a:pt x="216" y="140"/>
                      <a:pt x="216" y="140"/>
                    </a:cubicBezTo>
                    <a:cubicBezTo>
                      <a:pt x="216" y="197"/>
                      <a:pt x="216" y="197"/>
                      <a:pt x="216" y="197"/>
                    </a:cubicBezTo>
                    <a:cubicBezTo>
                      <a:pt x="216" y="211"/>
                      <a:pt x="204" y="222"/>
                      <a:pt x="190" y="222"/>
                    </a:cubicBezTo>
                    <a:cubicBezTo>
                      <a:pt x="0" y="222"/>
                      <a:pt x="0" y="222"/>
                      <a:pt x="0" y="222"/>
                    </a:cubicBezTo>
                    <a:cubicBezTo>
                      <a:pt x="0" y="191"/>
                      <a:pt x="0" y="191"/>
                      <a:pt x="0" y="191"/>
                    </a:cubicBezTo>
                    <a:cubicBezTo>
                      <a:pt x="0" y="177"/>
                      <a:pt x="11" y="165"/>
                      <a:pt x="25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23" name="Freeform 13"/>
              <p:cNvSpPr>
                <a:spLocks noEditPoints="1"/>
              </p:cNvSpPr>
              <p:nvPr/>
            </p:nvSpPr>
            <p:spPr bwMode="auto">
              <a:xfrm>
                <a:off x="5042691" y="2273922"/>
                <a:ext cx="529215" cy="655759"/>
              </a:xfrm>
              <a:custGeom>
                <a:avLst/>
                <a:gdLst>
                  <a:gd name="T0" fmla="*/ 28 w 612"/>
                  <a:gd name="T1" fmla="*/ 504 h 759"/>
                  <a:gd name="T2" fmla="*/ 148 w 612"/>
                  <a:gd name="T3" fmla="*/ 514 h 759"/>
                  <a:gd name="T4" fmla="*/ 179 w 612"/>
                  <a:gd name="T5" fmla="*/ 488 h 759"/>
                  <a:gd name="T6" fmla="*/ 184 w 612"/>
                  <a:gd name="T7" fmla="*/ 423 h 759"/>
                  <a:gd name="T8" fmla="*/ 158 w 612"/>
                  <a:gd name="T9" fmla="*/ 392 h 759"/>
                  <a:gd name="T10" fmla="*/ 38 w 612"/>
                  <a:gd name="T11" fmla="*/ 381 h 759"/>
                  <a:gd name="T12" fmla="*/ 7 w 612"/>
                  <a:gd name="T13" fmla="*/ 407 h 759"/>
                  <a:gd name="T14" fmla="*/ 2 w 612"/>
                  <a:gd name="T15" fmla="*/ 473 h 759"/>
                  <a:gd name="T16" fmla="*/ 28 w 612"/>
                  <a:gd name="T17" fmla="*/ 504 h 759"/>
                  <a:gd name="T18" fmla="*/ 157 w 612"/>
                  <a:gd name="T19" fmla="*/ 669 h 759"/>
                  <a:gd name="T20" fmla="*/ 254 w 612"/>
                  <a:gd name="T21" fmla="*/ 487 h 759"/>
                  <a:gd name="T22" fmla="*/ 334 w 612"/>
                  <a:gd name="T23" fmla="*/ 512 h 759"/>
                  <a:gd name="T24" fmla="*/ 342 w 612"/>
                  <a:gd name="T25" fmla="*/ 515 h 759"/>
                  <a:gd name="T26" fmla="*/ 216 w 612"/>
                  <a:gd name="T27" fmla="*/ 722 h 759"/>
                  <a:gd name="T28" fmla="*/ 157 w 612"/>
                  <a:gd name="T29" fmla="*/ 669 h 759"/>
                  <a:gd name="T30" fmla="*/ 379 w 612"/>
                  <a:gd name="T31" fmla="*/ 7 h 759"/>
                  <a:gd name="T32" fmla="*/ 426 w 612"/>
                  <a:gd name="T33" fmla="*/ 84 h 759"/>
                  <a:gd name="T34" fmla="*/ 349 w 612"/>
                  <a:gd name="T35" fmla="*/ 150 h 759"/>
                  <a:gd name="T36" fmla="*/ 304 w 612"/>
                  <a:gd name="T37" fmla="*/ 59 h 759"/>
                  <a:gd name="T38" fmla="*/ 379 w 612"/>
                  <a:gd name="T39" fmla="*/ 7 h 759"/>
                  <a:gd name="T40" fmla="*/ 371 w 612"/>
                  <a:gd name="T41" fmla="*/ 183 h 759"/>
                  <a:gd name="T42" fmla="*/ 403 w 612"/>
                  <a:gd name="T43" fmla="*/ 199 h 759"/>
                  <a:gd name="T44" fmla="*/ 574 w 612"/>
                  <a:gd name="T45" fmla="*/ 278 h 759"/>
                  <a:gd name="T46" fmla="*/ 579 w 612"/>
                  <a:gd name="T47" fmla="*/ 341 h 759"/>
                  <a:gd name="T48" fmla="*/ 398 w 612"/>
                  <a:gd name="T49" fmla="*/ 296 h 759"/>
                  <a:gd name="T50" fmla="*/ 381 w 612"/>
                  <a:gd name="T51" fmla="*/ 385 h 759"/>
                  <a:gd name="T52" fmla="*/ 390 w 612"/>
                  <a:gd name="T53" fmla="*/ 402 h 759"/>
                  <a:gd name="T54" fmla="*/ 561 w 612"/>
                  <a:gd name="T55" fmla="*/ 593 h 759"/>
                  <a:gd name="T56" fmla="*/ 489 w 612"/>
                  <a:gd name="T57" fmla="*/ 626 h 759"/>
                  <a:gd name="T58" fmla="*/ 233 w 612"/>
                  <a:gd name="T59" fmla="*/ 447 h 759"/>
                  <a:gd name="T60" fmla="*/ 203 w 612"/>
                  <a:gd name="T61" fmla="*/ 392 h 759"/>
                  <a:gd name="T62" fmla="*/ 231 w 612"/>
                  <a:gd name="T63" fmla="*/ 239 h 759"/>
                  <a:gd name="T64" fmla="*/ 157 w 612"/>
                  <a:gd name="T65" fmla="*/ 344 h 759"/>
                  <a:gd name="T66" fmla="*/ 95 w 612"/>
                  <a:gd name="T67" fmla="*/ 332 h 759"/>
                  <a:gd name="T68" fmla="*/ 247 w 612"/>
                  <a:gd name="T69" fmla="*/ 155 h 759"/>
                  <a:gd name="T70" fmla="*/ 313 w 612"/>
                  <a:gd name="T71" fmla="*/ 163 h 759"/>
                  <a:gd name="T72" fmla="*/ 349 w 612"/>
                  <a:gd name="T73" fmla="*/ 227 h 759"/>
                  <a:gd name="T74" fmla="*/ 371 w 612"/>
                  <a:gd name="T75" fmla="*/ 183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12" h="759">
                    <a:moveTo>
                      <a:pt x="28" y="504"/>
                    </a:moveTo>
                    <a:cubicBezTo>
                      <a:pt x="148" y="514"/>
                      <a:pt x="148" y="514"/>
                      <a:pt x="148" y="514"/>
                    </a:cubicBezTo>
                    <a:cubicBezTo>
                      <a:pt x="164" y="516"/>
                      <a:pt x="177" y="504"/>
                      <a:pt x="179" y="488"/>
                    </a:cubicBezTo>
                    <a:cubicBezTo>
                      <a:pt x="184" y="423"/>
                      <a:pt x="184" y="423"/>
                      <a:pt x="184" y="423"/>
                    </a:cubicBezTo>
                    <a:cubicBezTo>
                      <a:pt x="186" y="407"/>
                      <a:pt x="174" y="393"/>
                      <a:pt x="158" y="392"/>
                    </a:cubicBezTo>
                    <a:cubicBezTo>
                      <a:pt x="38" y="381"/>
                      <a:pt x="38" y="381"/>
                      <a:pt x="38" y="381"/>
                    </a:cubicBezTo>
                    <a:cubicBezTo>
                      <a:pt x="23" y="380"/>
                      <a:pt x="9" y="392"/>
                      <a:pt x="7" y="407"/>
                    </a:cubicBezTo>
                    <a:cubicBezTo>
                      <a:pt x="2" y="473"/>
                      <a:pt x="2" y="473"/>
                      <a:pt x="2" y="473"/>
                    </a:cubicBezTo>
                    <a:cubicBezTo>
                      <a:pt x="0" y="489"/>
                      <a:pt x="12" y="503"/>
                      <a:pt x="28" y="504"/>
                    </a:cubicBezTo>
                    <a:close/>
                    <a:moveTo>
                      <a:pt x="157" y="669"/>
                    </a:moveTo>
                    <a:cubicBezTo>
                      <a:pt x="220" y="595"/>
                      <a:pt x="230" y="592"/>
                      <a:pt x="254" y="487"/>
                    </a:cubicBezTo>
                    <a:cubicBezTo>
                      <a:pt x="280" y="496"/>
                      <a:pt x="307" y="504"/>
                      <a:pt x="334" y="512"/>
                    </a:cubicBezTo>
                    <a:cubicBezTo>
                      <a:pt x="337" y="513"/>
                      <a:pt x="339" y="514"/>
                      <a:pt x="342" y="515"/>
                    </a:cubicBezTo>
                    <a:cubicBezTo>
                      <a:pt x="303" y="633"/>
                      <a:pt x="296" y="637"/>
                      <a:pt x="216" y="722"/>
                    </a:cubicBezTo>
                    <a:cubicBezTo>
                      <a:pt x="180" y="759"/>
                      <a:pt x="122" y="709"/>
                      <a:pt x="157" y="669"/>
                    </a:cubicBezTo>
                    <a:close/>
                    <a:moveTo>
                      <a:pt x="379" y="7"/>
                    </a:moveTo>
                    <a:cubicBezTo>
                      <a:pt x="413" y="15"/>
                      <a:pt x="434" y="49"/>
                      <a:pt x="426" y="84"/>
                    </a:cubicBezTo>
                    <a:cubicBezTo>
                      <a:pt x="419" y="120"/>
                      <a:pt x="383" y="157"/>
                      <a:pt x="349" y="150"/>
                    </a:cubicBezTo>
                    <a:cubicBezTo>
                      <a:pt x="315" y="143"/>
                      <a:pt x="297" y="94"/>
                      <a:pt x="304" y="59"/>
                    </a:cubicBezTo>
                    <a:cubicBezTo>
                      <a:pt x="312" y="23"/>
                      <a:pt x="345" y="0"/>
                      <a:pt x="379" y="7"/>
                    </a:cubicBezTo>
                    <a:close/>
                    <a:moveTo>
                      <a:pt x="371" y="183"/>
                    </a:moveTo>
                    <a:cubicBezTo>
                      <a:pt x="378" y="185"/>
                      <a:pt x="393" y="190"/>
                      <a:pt x="403" y="199"/>
                    </a:cubicBezTo>
                    <a:cubicBezTo>
                      <a:pt x="494" y="286"/>
                      <a:pt x="474" y="282"/>
                      <a:pt x="574" y="278"/>
                    </a:cubicBezTo>
                    <a:cubicBezTo>
                      <a:pt x="612" y="277"/>
                      <a:pt x="611" y="338"/>
                      <a:pt x="579" y="341"/>
                    </a:cubicBezTo>
                    <a:cubicBezTo>
                      <a:pt x="477" y="350"/>
                      <a:pt x="470" y="358"/>
                      <a:pt x="398" y="296"/>
                    </a:cubicBezTo>
                    <a:cubicBezTo>
                      <a:pt x="381" y="385"/>
                      <a:pt x="381" y="385"/>
                      <a:pt x="381" y="385"/>
                    </a:cubicBezTo>
                    <a:cubicBezTo>
                      <a:pt x="380" y="392"/>
                      <a:pt x="383" y="399"/>
                      <a:pt x="390" y="402"/>
                    </a:cubicBezTo>
                    <a:cubicBezTo>
                      <a:pt x="494" y="448"/>
                      <a:pt x="515" y="448"/>
                      <a:pt x="561" y="593"/>
                    </a:cubicBezTo>
                    <a:cubicBezTo>
                      <a:pt x="578" y="638"/>
                      <a:pt x="510" y="668"/>
                      <a:pt x="489" y="626"/>
                    </a:cubicBezTo>
                    <a:cubicBezTo>
                      <a:pt x="417" y="484"/>
                      <a:pt x="405" y="506"/>
                      <a:pt x="233" y="447"/>
                    </a:cubicBezTo>
                    <a:cubicBezTo>
                      <a:pt x="211" y="435"/>
                      <a:pt x="203" y="416"/>
                      <a:pt x="203" y="392"/>
                    </a:cubicBezTo>
                    <a:cubicBezTo>
                      <a:pt x="231" y="239"/>
                      <a:pt x="231" y="239"/>
                      <a:pt x="231" y="239"/>
                    </a:cubicBezTo>
                    <a:cubicBezTo>
                      <a:pt x="164" y="260"/>
                      <a:pt x="171" y="259"/>
                      <a:pt x="157" y="344"/>
                    </a:cubicBezTo>
                    <a:cubicBezTo>
                      <a:pt x="151" y="376"/>
                      <a:pt x="91" y="372"/>
                      <a:pt x="95" y="332"/>
                    </a:cubicBezTo>
                    <a:cubicBezTo>
                      <a:pt x="107" y="207"/>
                      <a:pt x="126" y="199"/>
                      <a:pt x="247" y="155"/>
                    </a:cubicBezTo>
                    <a:cubicBezTo>
                      <a:pt x="264" y="149"/>
                      <a:pt x="304" y="160"/>
                      <a:pt x="313" y="163"/>
                    </a:cubicBezTo>
                    <a:cubicBezTo>
                      <a:pt x="349" y="227"/>
                      <a:pt x="349" y="227"/>
                      <a:pt x="349" y="227"/>
                    </a:cubicBezTo>
                    <a:cubicBezTo>
                      <a:pt x="371" y="183"/>
                      <a:pt x="371" y="183"/>
                      <a:pt x="371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7538611" y="2935459"/>
            <a:ext cx="552544" cy="552816"/>
            <a:chOff x="4102125" y="4265651"/>
            <a:chExt cx="414516" cy="414516"/>
          </a:xfrm>
          <a:solidFill>
            <a:srgbClr val="E87C5F"/>
          </a:solidFill>
        </p:grpSpPr>
        <p:sp>
          <p:nvSpPr>
            <p:cNvPr id="55" name="椭圆 54"/>
            <p:cNvSpPr/>
            <p:nvPr/>
          </p:nvSpPr>
          <p:spPr>
            <a:xfrm>
              <a:off x="4102125" y="4265651"/>
              <a:ext cx="414516" cy="414516"/>
            </a:xfrm>
            <a:prstGeom prst="ellipse">
              <a:avLst/>
            </a:prstGeom>
            <a:solidFill>
              <a:srgbClr val="464CE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14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4199233" y="4358783"/>
              <a:ext cx="238761" cy="198211"/>
              <a:chOff x="3132963" y="3140191"/>
              <a:chExt cx="645573" cy="535933"/>
            </a:xfrm>
            <a:grpFill/>
          </p:grpSpPr>
          <p:sp>
            <p:nvSpPr>
              <p:cNvPr id="57" name="Freeform 226"/>
              <p:cNvSpPr/>
              <p:nvPr/>
            </p:nvSpPr>
            <p:spPr bwMode="auto">
              <a:xfrm>
                <a:off x="3421629" y="3217854"/>
                <a:ext cx="356907" cy="392027"/>
              </a:xfrm>
              <a:custGeom>
                <a:avLst/>
                <a:gdLst>
                  <a:gd name="T0" fmla="*/ 0 w 529"/>
                  <a:gd name="T1" fmla="*/ 0 h 581"/>
                  <a:gd name="T2" fmla="*/ 2 w 529"/>
                  <a:gd name="T3" fmla="*/ 11 h 581"/>
                  <a:gd name="T4" fmla="*/ 25 w 529"/>
                  <a:gd name="T5" fmla="*/ 56 h 581"/>
                  <a:gd name="T6" fmla="*/ 473 w 529"/>
                  <a:gd name="T7" fmla="*/ 56 h 581"/>
                  <a:gd name="T8" fmla="*/ 473 w 529"/>
                  <a:gd name="T9" fmla="*/ 525 h 581"/>
                  <a:gd name="T10" fmla="*/ 127 w 529"/>
                  <a:gd name="T11" fmla="*/ 525 h 581"/>
                  <a:gd name="T12" fmla="*/ 127 w 529"/>
                  <a:gd name="T13" fmla="*/ 581 h 581"/>
                  <a:gd name="T14" fmla="*/ 529 w 529"/>
                  <a:gd name="T15" fmla="*/ 581 h 581"/>
                  <a:gd name="T16" fmla="*/ 529 w 529"/>
                  <a:gd name="T17" fmla="*/ 0 h 581"/>
                  <a:gd name="T18" fmla="*/ 0 w 529"/>
                  <a:gd name="T19" fmla="*/ 0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29" h="581">
                    <a:moveTo>
                      <a:pt x="0" y="0"/>
                    </a:moveTo>
                    <a:cubicBezTo>
                      <a:pt x="1" y="4"/>
                      <a:pt x="2" y="7"/>
                      <a:pt x="2" y="11"/>
                    </a:cubicBezTo>
                    <a:cubicBezTo>
                      <a:pt x="14" y="22"/>
                      <a:pt x="22" y="38"/>
                      <a:pt x="25" y="56"/>
                    </a:cubicBezTo>
                    <a:cubicBezTo>
                      <a:pt x="473" y="56"/>
                      <a:pt x="473" y="56"/>
                      <a:pt x="473" y="56"/>
                    </a:cubicBezTo>
                    <a:cubicBezTo>
                      <a:pt x="473" y="525"/>
                      <a:pt x="473" y="525"/>
                      <a:pt x="473" y="525"/>
                    </a:cubicBezTo>
                    <a:cubicBezTo>
                      <a:pt x="127" y="525"/>
                      <a:pt x="127" y="525"/>
                      <a:pt x="127" y="525"/>
                    </a:cubicBezTo>
                    <a:cubicBezTo>
                      <a:pt x="127" y="581"/>
                      <a:pt x="127" y="581"/>
                      <a:pt x="127" y="581"/>
                    </a:cubicBezTo>
                    <a:cubicBezTo>
                      <a:pt x="529" y="581"/>
                      <a:pt x="529" y="581"/>
                      <a:pt x="529" y="581"/>
                    </a:cubicBezTo>
                    <a:cubicBezTo>
                      <a:pt x="529" y="0"/>
                      <a:pt x="529" y="0"/>
                      <a:pt x="52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58" name="Freeform 227"/>
              <p:cNvSpPr/>
              <p:nvPr/>
            </p:nvSpPr>
            <p:spPr bwMode="auto">
              <a:xfrm>
                <a:off x="3198348" y="3140191"/>
                <a:ext cx="224709" cy="247551"/>
              </a:xfrm>
              <a:custGeom>
                <a:avLst/>
                <a:gdLst>
                  <a:gd name="T0" fmla="*/ 45 w 333"/>
                  <a:gd name="T1" fmla="*/ 243 h 367"/>
                  <a:gd name="T2" fmla="*/ 170 w 333"/>
                  <a:gd name="T3" fmla="*/ 367 h 367"/>
                  <a:gd name="T4" fmla="*/ 289 w 333"/>
                  <a:gd name="T5" fmla="*/ 243 h 367"/>
                  <a:gd name="T6" fmla="*/ 326 w 333"/>
                  <a:gd name="T7" fmla="*/ 203 h 367"/>
                  <a:gd name="T8" fmla="*/ 306 w 333"/>
                  <a:gd name="T9" fmla="*/ 142 h 367"/>
                  <a:gd name="T10" fmla="*/ 166 w 333"/>
                  <a:gd name="T11" fmla="*/ 0 h 367"/>
                  <a:gd name="T12" fmla="*/ 26 w 333"/>
                  <a:gd name="T13" fmla="*/ 142 h 367"/>
                  <a:gd name="T14" fmla="*/ 7 w 333"/>
                  <a:gd name="T15" fmla="*/ 203 h 367"/>
                  <a:gd name="T16" fmla="*/ 45 w 333"/>
                  <a:gd name="T17" fmla="*/ 243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3" h="367">
                    <a:moveTo>
                      <a:pt x="45" y="243"/>
                    </a:moveTo>
                    <a:cubicBezTo>
                      <a:pt x="71" y="308"/>
                      <a:pt x="118" y="367"/>
                      <a:pt x="170" y="367"/>
                    </a:cubicBezTo>
                    <a:cubicBezTo>
                      <a:pt x="222" y="367"/>
                      <a:pt x="266" y="308"/>
                      <a:pt x="289" y="243"/>
                    </a:cubicBezTo>
                    <a:cubicBezTo>
                      <a:pt x="305" y="242"/>
                      <a:pt x="320" y="226"/>
                      <a:pt x="326" y="203"/>
                    </a:cubicBezTo>
                    <a:cubicBezTo>
                      <a:pt x="333" y="176"/>
                      <a:pt x="324" y="149"/>
                      <a:pt x="306" y="142"/>
                    </a:cubicBezTo>
                    <a:cubicBezTo>
                      <a:pt x="302" y="63"/>
                      <a:pt x="241" y="0"/>
                      <a:pt x="166" y="0"/>
                    </a:cubicBezTo>
                    <a:cubicBezTo>
                      <a:pt x="92" y="0"/>
                      <a:pt x="31" y="63"/>
                      <a:pt x="26" y="142"/>
                    </a:cubicBezTo>
                    <a:cubicBezTo>
                      <a:pt x="9" y="149"/>
                      <a:pt x="0" y="176"/>
                      <a:pt x="7" y="203"/>
                    </a:cubicBezTo>
                    <a:cubicBezTo>
                      <a:pt x="13" y="227"/>
                      <a:pt x="29" y="243"/>
                      <a:pt x="45" y="24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59" name="Freeform 228"/>
              <p:cNvSpPr/>
              <p:nvPr/>
            </p:nvSpPr>
            <p:spPr bwMode="auto">
              <a:xfrm>
                <a:off x="3481875" y="3306367"/>
                <a:ext cx="233275" cy="180738"/>
              </a:xfrm>
              <a:custGeom>
                <a:avLst/>
                <a:gdLst>
                  <a:gd name="T0" fmla="*/ 41 w 346"/>
                  <a:gd name="T1" fmla="*/ 111 h 268"/>
                  <a:gd name="T2" fmla="*/ 0 w 346"/>
                  <a:gd name="T3" fmla="*/ 151 h 268"/>
                  <a:gd name="T4" fmla="*/ 90 w 346"/>
                  <a:gd name="T5" fmla="*/ 268 h 268"/>
                  <a:gd name="T6" fmla="*/ 254 w 346"/>
                  <a:gd name="T7" fmla="*/ 125 h 268"/>
                  <a:gd name="T8" fmla="*/ 284 w 346"/>
                  <a:gd name="T9" fmla="*/ 158 h 268"/>
                  <a:gd name="T10" fmla="*/ 346 w 346"/>
                  <a:gd name="T11" fmla="*/ 0 h 268"/>
                  <a:gd name="T12" fmla="*/ 184 w 346"/>
                  <a:gd name="T13" fmla="*/ 50 h 268"/>
                  <a:gd name="T14" fmla="*/ 218 w 346"/>
                  <a:gd name="T15" fmla="*/ 87 h 268"/>
                  <a:gd name="T16" fmla="*/ 99 w 346"/>
                  <a:gd name="T17" fmla="*/ 190 h 268"/>
                  <a:gd name="T18" fmla="*/ 41 w 346"/>
                  <a:gd name="T19" fmla="*/ 111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6" h="268">
                    <a:moveTo>
                      <a:pt x="41" y="111"/>
                    </a:moveTo>
                    <a:cubicBezTo>
                      <a:pt x="0" y="151"/>
                      <a:pt x="0" y="151"/>
                      <a:pt x="0" y="151"/>
                    </a:cubicBezTo>
                    <a:cubicBezTo>
                      <a:pt x="12" y="165"/>
                      <a:pt x="90" y="268"/>
                      <a:pt x="90" y="268"/>
                    </a:cubicBezTo>
                    <a:cubicBezTo>
                      <a:pt x="254" y="125"/>
                      <a:pt x="254" y="125"/>
                      <a:pt x="254" y="125"/>
                    </a:cubicBezTo>
                    <a:cubicBezTo>
                      <a:pt x="284" y="158"/>
                      <a:pt x="284" y="158"/>
                      <a:pt x="284" y="158"/>
                    </a:cubicBezTo>
                    <a:cubicBezTo>
                      <a:pt x="346" y="0"/>
                      <a:pt x="346" y="0"/>
                      <a:pt x="346" y="0"/>
                    </a:cubicBezTo>
                    <a:cubicBezTo>
                      <a:pt x="184" y="50"/>
                      <a:pt x="184" y="50"/>
                      <a:pt x="184" y="50"/>
                    </a:cubicBezTo>
                    <a:cubicBezTo>
                      <a:pt x="218" y="87"/>
                      <a:pt x="218" y="87"/>
                      <a:pt x="218" y="87"/>
                    </a:cubicBezTo>
                    <a:cubicBezTo>
                      <a:pt x="99" y="190"/>
                      <a:pt x="99" y="190"/>
                      <a:pt x="99" y="190"/>
                    </a:cubicBezTo>
                    <a:lnTo>
                      <a:pt x="41" y="11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60" name="Freeform 229"/>
              <p:cNvSpPr/>
              <p:nvPr/>
            </p:nvSpPr>
            <p:spPr bwMode="auto">
              <a:xfrm>
                <a:off x="3132963" y="3377178"/>
                <a:ext cx="355480" cy="298946"/>
              </a:xfrm>
              <a:custGeom>
                <a:avLst/>
                <a:gdLst>
                  <a:gd name="T0" fmla="*/ 407 w 527"/>
                  <a:gd name="T1" fmla="*/ 0 h 443"/>
                  <a:gd name="T2" fmla="*/ 294 w 527"/>
                  <a:gd name="T3" fmla="*/ 190 h 443"/>
                  <a:gd name="T4" fmla="*/ 280 w 527"/>
                  <a:gd name="T5" fmla="*/ 105 h 443"/>
                  <a:gd name="T6" fmla="*/ 295 w 527"/>
                  <a:gd name="T7" fmla="*/ 77 h 443"/>
                  <a:gd name="T8" fmla="*/ 263 w 527"/>
                  <a:gd name="T9" fmla="*/ 44 h 443"/>
                  <a:gd name="T10" fmla="*/ 230 w 527"/>
                  <a:gd name="T11" fmla="*/ 77 h 443"/>
                  <a:gd name="T12" fmla="*/ 246 w 527"/>
                  <a:gd name="T13" fmla="*/ 105 h 443"/>
                  <a:gd name="T14" fmla="*/ 232 w 527"/>
                  <a:gd name="T15" fmla="*/ 189 h 443"/>
                  <a:gd name="T16" fmla="*/ 120 w 527"/>
                  <a:gd name="T17" fmla="*/ 0 h 443"/>
                  <a:gd name="T18" fmla="*/ 2 w 527"/>
                  <a:gd name="T19" fmla="*/ 125 h 443"/>
                  <a:gd name="T20" fmla="*/ 0 w 527"/>
                  <a:gd name="T21" fmla="*/ 125 h 443"/>
                  <a:gd name="T22" fmla="*/ 0 w 527"/>
                  <a:gd name="T23" fmla="*/ 402 h 443"/>
                  <a:gd name="T24" fmla="*/ 1 w 527"/>
                  <a:gd name="T25" fmla="*/ 402 h 443"/>
                  <a:gd name="T26" fmla="*/ 263 w 527"/>
                  <a:gd name="T27" fmla="*/ 443 h 443"/>
                  <a:gd name="T28" fmla="*/ 526 w 527"/>
                  <a:gd name="T29" fmla="*/ 402 h 443"/>
                  <a:gd name="T30" fmla="*/ 527 w 527"/>
                  <a:gd name="T31" fmla="*/ 402 h 443"/>
                  <a:gd name="T32" fmla="*/ 527 w 527"/>
                  <a:gd name="T33" fmla="*/ 125 h 443"/>
                  <a:gd name="T34" fmla="*/ 525 w 527"/>
                  <a:gd name="T35" fmla="*/ 125 h 443"/>
                  <a:gd name="T36" fmla="*/ 407 w 527"/>
                  <a:gd name="T37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27" h="443">
                    <a:moveTo>
                      <a:pt x="407" y="0"/>
                    </a:moveTo>
                    <a:cubicBezTo>
                      <a:pt x="294" y="190"/>
                      <a:pt x="294" y="190"/>
                      <a:pt x="294" y="190"/>
                    </a:cubicBezTo>
                    <a:cubicBezTo>
                      <a:pt x="280" y="105"/>
                      <a:pt x="280" y="105"/>
                      <a:pt x="280" y="105"/>
                    </a:cubicBezTo>
                    <a:cubicBezTo>
                      <a:pt x="289" y="99"/>
                      <a:pt x="295" y="89"/>
                      <a:pt x="295" y="77"/>
                    </a:cubicBezTo>
                    <a:cubicBezTo>
                      <a:pt x="295" y="59"/>
                      <a:pt x="281" y="44"/>
                      <a:pt x="263" y="44"/>
                    </a:cubicBezTo>
                    <a:cubicBezTo>
                      <a:pt x="245" y="44"/>
                      <a:pt x="230" y="59"/>
                      <a:pt x="230" y="77"/>
                    </a:cubicBezTo>
                    <a:cubicBezTo>
                      <a:pt x="230" y="89"/>
                      <a:pt x="237" y="99"/>
                      <a:pt x="246" y="105"/>
                    </a:cubicBezTo>
                    <a:cubicBezTo>
                      <a:pt x="232" y="189"/>
                      <a:pt x="232" y="189"/>
                      <a:pt x="232" y="189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56" y="27"/>
                      <a:pt x="12" y="72"/>
                      <a:pt x="2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402"/>
                      <a:pt x="0" y="402"/>
                      <a:pt x="0" y="402"/>
                    </a:cubicBezTo>
                    <a:cubicBezTo>
                      <a:pt x="1" y="402"/>
                      <a:pt x="1" y="402"/>
                      <a:pt x="1" y="402"/>
                    </a:cubicBezTo>
                    <a:cubicBezTo>
                      <a:pt x="14" y="425"/>
                      <a:pt x="126" y="443"/>
                      <a:pt x="263" y="443"/>
                    </a:cubicBezTo>
                    <a:cubicBezTo>
                      <a:pt x="401" y="443"/>
                      <a:pt x="513" y="425"/>
                      <a:pt x="526" y="402"/>
                    </a:cubicBezTo>
                    <a:cubicBezTo>
                      <a:pt x="527" y="402"/>
                      <a:pt x="527" y="402"/>
                      <a:pt x="527" y="402"/>
                    </a:cubicBezTo>
                    <a:cubicBezTo>
                      <a:pt x="527" y="125"/>
                      <a:pt x="527" y="125"/>
                      <a:pt x="527" y="125"/>
                    </a:cubicBezTo>
                    <a:cubicBezTo>
                      <a:pt x="525" y="125"/>
                      <a:pt x="525" y="125"/>
                      <a:pt x="525" y="125"/>
                    </a:cubicBezTo>
                    <a:cubicBezTo>
                      <a:pt x="515" y="72"/>
                      <a:pt x="471" y="27"/>
                      <a:pt x="40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61" name="Freeform 230"/>
              <p:cNvSpPr/>
              <p:nvPr/>
            </p:nvSpPr>
            <p:spPr bwMode="auto">
              <a:xfrm>
                <a:off x="3598655" y="3487105"/>
                <a:ext cx="54536" cy="68241"/>
              </a:xfrm>
              <a:custGeom>
                <a:avLst/>
                <a:gdLst>
                  <a:gd name="T0" fmla="*/ 0 w 81"/>
                  <a:gd name="T1" fmla="*/ 0 h 101"/>
                  <a:gd name="T2" fmla="*/ 0 w 81"/>
                  <a:gd name="T3" fmla="*/ 55 h 101"/>
                  <a:gd name="T4" fmla="*/ 40 w 81"/>
                  <a:gd name="T5" fmla="*/ 101 h 101"/>
                  <a:gd name="T6" fmla="*/ 81 w 81"/>
                  <a:gd name="T7" fmla="*/ 56 h 101"/>
                  <a:gd name="T8" fmla="*/ 81 w 81"/>
                  <a:gd name="T9" fmla="*/ 0 h 101"/>
                  <a:gd name="T10" fmla="*/ 59 w 81"/>
                  <a:gd name="T11" fmla="*/ 0 h 101"/>
                  <a:gd name="T12" fmla="*/ 59 w 81"/>
                  <a:gd name="T13" fmla="*/ 57 h 101"/>
                  <a:gd name="T14" fmla="*/ 40 w 81"/>
                  <a:gd name="T15" fmla="*/ 83 h 101"/>
                  <a:gd name="T16" fmla="*/ 22 w 81"/>
                  <a:gd name="T17" fmla="*/ 57 h 101"/>
                  <a:gd name="T18" fmla="*/ 22 w 81"/>
                  <a:gd name="T19" fmla="*/ 0 h 101"/>
                  <a:gd name="T20" fmla="*/ 0 w 81"/>
                  <a:gd name="T21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" h="101">
                    <a:moveTo>
                      <a:pt x="0" y="0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0" y="87"/>
                      <a:pt x="15" y="101"/>
                      <a:pt x="40" y="101"/>
                    </a:cubicBezTo>
                    <a:cubicBezTo>
                      <a:pt x="65" y="101"/>
                      <a:pt x="81" y="86"/>
                      <a:pt x="81" y="56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57"/>
                      <a:pt x="59" y="57"/>
                      <a:pt x="59" y="57"/>
                    </a:cubicBezTo>
                    <a:cubicBezTo>
                      <a:pt x="59" y="75"/>
                      <a:pt x="52" y="83"/>
                      <a:pt x="40" y="83"/>
                    </a:cubicBezTo>
                    <a:cubicBezTo>
                      <a:pt x="29" y="83"/>
                      <a:pt x="22" y="74"/>
                      <a:pt x="22" y="57"/>
                    </a:cubicBezTo>
                    <a:cubicBezTo>
                      <a:pt x="22" y="0"/>
                      <a:pt x="22" y="0"/>
                      <a:pt x="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62" name="Freeform 231"/>
              <p:cNvSpPr>
                <a:spLocks noEditPoints="1"/>
              </p:cNvSpPr>
              <p:nvPr/>
            </p:nvSpPr>
            <p:spPr bwMode="auto">
              <a:xfrm>
                <a:off x="3666040" y="3486534"/>
                <a:ext cx="47968" cy="67384"/>
              </a:xfrm>
              <a:custGeom>
                <a:avLst/>
                <a:gdLst>
                  <a:gd name="T0" fmla="*/ 31 w 71"/>
                  <a:gd name="T1" fmla="*/ 0 h 100"/>
                  <a:gd name="T2" fmla="*/ 0 w 71"/>
                  <a:gd name="T3" fmla="*/ 2 h 100"/>
                  <a:gd name="T4" fmla="*/ 0 w 71"/>
                  <a:gd name="T5" fmla="*/ 100 h 100"/>
                  <a:gd name="T6" fmla="*/ 23 w 71"/>
                  <a:gd name="T7" fmla="*/ 100 h 100"/>
                  <a:gd name="T8" fmla="*/ 23 w 71"/>
                  <a:gd name="T9" fmla="*/ 65 h 100"/>
                  <a:gd name="T10" fmla="*/ 30 w 71"/>
                  <a:gd name="T11" fmla="*/ 65 h 100"/>
                  <a:gd name="T12" fmla="*/ 62 w 71"/>
                  <a:gd name="T13" fmla="*/ 55 h 100"/>
                  <a:gd name="T14" fmla="*/ 71 w 71"/>
                  <a:gd name="T15" fmla="*/ 31 h 100"/>
                  <a:gd name="T16" fmla="*/ 61 w 71"/>
                  <a:gd name="T17" fmla="*/ 8 h 100"/>
                  <a:gd name="T18" fmla="*/ 31 w 71"/>
                  <a:gd name="T19" fmla="*/ 0 h 100"/>
                  <a:gd name="T20" fmla="*/ 30 w 71"/>
                  <a:gd name="T21" fmla="*/ 48 h 100"/>
                  <a:gd name="T22" fmla="*/ 23 w 71"/>
                  <a:gd name="T23" fmla="*/ 47 h 100"/>
                  <a:gd name="T24" fmla="*/ 23 w 71"/>
                  <a:gd name="T25" fmla="*/ 18 h 100"/>
                  <a:gd name="T26" fmla="*/ 32 w 71"/>
                  <a:gd name="T27" fmla="*/ 17 h 100"/>
                  <a:gd name="T28" fmla="*/ 49 w 71"/>
                  <a:gd name="T29" fmla="*/ 32 h 100"/>
                  <a:gd name="T30" fmla="*/ 30 w 71"/>
                  <a:gd name="T31" fmla="*/ 4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100">
                    <a:moveTo>
                      <a:pt x="31" y="0"/>
                    </a:moveTo>
                    <a:cubicBezTo>
                      <a:pt x="17" y="0"/>
                      <a:pt x="7" y="1"/>
                      <a:pt x="0" y="2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5" y="65"/>
                      <a:pt x="27" y="65"/>
                      <a:pt x="30" y="65"/>
                    </a:cubicBezTo>
                    <a:cubicBezTo>
                      <a:pt x="43" y="65"/>
                      <a:pt x="55" y="62"/>
                      <a:pt x="62" y="55"/>
                    </a:cubicBezTo>
                    <a:cubicBezTo>
                      <a:pt x="68" y="49"/>
                      <a:pt x="71" y="41"/>
                      <a:pt x="71" y="31"/>
                    </a:cubicBezTo>
                    <a:cubicBezTo>
                      <a:pt x="71" y="22"/>
                      <a:pt x="67" y="13"/>
                      <a:pt x="61" y="8"/>
                    </a:cubicBezTo>
                    <a:cubicBezTo>
                      <a:pt x="54" y="3"/>
                      <a:pt x="44" y="0"/>
                      <a:pt x="31" y="0"/>
                    </a:cubicBezTo>
                    <a:close/>
                    <a:moveTo>
                      <a:pt x="30" y="48"/>
                    </a:moveTo>
                    <a:cubicBezTo>
                      <a:pt x="27" y="48"/>
                      <a:pt x="24" y="48"/>
                      <a:pt x="23" y="47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4" y="18"/>
                      <a:pt x="27" y="17"/>
                      <a:pt x="32" y="17"/>
                    </a:cubicBezTo>
                    <a:cubicBezTo>
                      <a:pt x="43" y="17"/>
                      <a:pt x="49" y="23"/>
                      <a:pt x="49" y="32"/>
                    </a:cubicBezTo>
                    <a:cubicBezTo>
                      <a:pt x="49" y="42"/>
                      <a:pt x="42" y="48"/>
                      <a:pt x="30" y="48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7538611" y="4664051"/>
            <a:ext cx="552544" cy="552816"/>
            <a:chOff x="5181486" y="4265651"/>
            <a:chExt cx="414516" cy="414516"/>
          </a:xfrm>
        </p:grpSpPr>
        <p:sp>
          <p:nvSpPr>
            <p:cNvPr id="64" name="椭圆 63"/>
            <p:cNvSpPr/>
            <p:nvPr/>
          </p:nvSpPr>
          <p:spPr>
            <a:xfrm>
              <a:off x="5181486" y="4265651"/>
              <a:ext cx="414516" cy="414516"/>
            </a:xfrm>
            <a:prstGeom prst="ellipse">
              <a:avLst/>
            </a:prstGeom>
            <a:solidFill>
              <a:srgbClr val="464CE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14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grpSp>
          <p:nvGrpSpPr>
            <p:cNvPr id="65" name="组合 64"/>
            <p:cNvGrpSpPr/>
            <p:nvPr/>
          </p:nvGrpSpPr>
          <p:grpSpPr>
            <a:xfrm>
              <a:off x="5287222" y="4375239"/>
              <a:ext cx="253419" cy="172633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66" name="Freeform 327"/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67" name="Rectangle 328"/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68" name="Rectangle 329"/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69" name="Rectangle 330"/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70" name="Rectangle 331"/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71" name="Rectangle 332"/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72" name="Freeform 333"/>
              <p:cNvSpPr/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73" name="Freeform 334"/>
              <p:cNvSpPr/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74" name="Freeform 335"/>
              <p:cNvSpPr/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</p:grpSp>
      </p:grpSp>
      <p:grpSp>
        <p:nvGrpSpPr>
          <p:cNvPr id="75" name="组合 74"/>
          <p:cNvGrpSpPr/>
          <p:nvPr/>
        </p:nvGrpSpPr>
        <p:grpSpPr>
          <a:xfrm>
            <a:off x="7538611" y="3799755"/>
            <a:ext cx="552544" cy="552816"/>
            <a:chOff x="4626437" y="4265651"/>
            <a:chExt cx="414516" cy="414516"/>
          </a:xfrm>
        </p:grpSpPr>
        <p:sp>
          <p:nvSpPr>
            <p:cNvPr id="76" name="椭圆 75"/>
            <p:cNvSpPr/>
            <p:nvPr/>
          </p:nvSpPr>
          <p:spPr>
            <a:xfrm>
              <a:off x="4626437" y="4265651"/>
              <a:ext cx="414516" cy="414516"/>
            </a:xfrm>
            <a:prstGeom prst="ellipse">
              <a:avLst/>
            </a:prstGeom>
            <a:solidFill>
              <a:srgbClr val="464CE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140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grpSp>
          <p:nvGrpSpPr>
            <p:cNvPr id="77" name="组合 76"/>
            <p:cNvGrpSpPr/>
            <p:nvPr/>
          </p:nvGrpSpPr>
          <p:grpSpPr>
            <a:xfrm>
              <a:off x="4710891" y="4356960"/>
              <a:ext cx="232896" cy="199705"/>
              <a:chOff x="3546346" y="2339026"/>
              <a:chExt cx="897787" cy="769842"/>
            </a:xfrm>
            <a:solidFill>
              <a:schemeClr val="bg1"/>
            </a:solidFill>
          </p:grpSpPr>
          <p:sp>
            <p:nvSpPr>
              <p:cNvPr id="78" name="Rectangle 227"/>
              <p:cNvSpPr>
                <a:spLocks noChangeArrowheads="1"/>
              </p:cNvSpPr>
              <p:nvPr/>
            </p:nvSpPr>
            <p:spPr bwMode="auto">
              <a:xfrm>
                <a:off x="3561526" y="3077423"/>
                <a:ext cx="882607" cy="3144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79" name="Freeform 228"/>
              <p:cNvSpPr/>
              <p:nvPr/>
            </p:nvSpPr>
            <p:spPr bwMode="auto">
              <a:xfrm>
                <a:off x="3617909" y="2844302"/>
                <a:ext cx="125777" cy="210351"/>
              </a:xfrm>
              <a:custGeom>
                <a:avLst/>
                <a:gdLst>
                  <a:gd name="T0" fmla="*/ 6 w 49"/>
                  <a:gd name="T1" fmla="*/ 82 h 82"/>
                  <a:gd name="T2" fmla="*/ 43 w 49"/>
                  <a:gd name="T3" fmla="*/ 82 h 82"/>
                  <a:gd name="T4" fmla="*/ 49 w 49"/>
                  <a:gd name="T5" fmla="*/ 76 h 82"/>
                  <a:gd name="T6" fmla="*/ 49 w 49"/>
                  <a:gd name="T7" fmla="*/ 0 h 82"/>
                  <a:gd name="T8" fmla="*/ 0 w 49"/>
                  <a:gd name="T9" fmla="*/ 49 h 82"/>
                  <a:gd name="T10" fmla="*/ 0 w 49"/>
                  <a:gd name="T11" fmla="*/ 76 h 82"/>
                  <a:gd name="T12" fmla="*/ 6 w 49"/>
                  <a:gd name="T13" fmla="*/ 8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82">
                    <a:moveTo>
                      <a:pt x="6" y="82"/>
                    </a:moveTo>
                    <a:cubicBezTo>
                      <a:pt x="43" y="82"/>
                      <a:pt x="43" y="82"/>
                      <a:pt x="43" y="82"/>
                    </a:cubicBezTo>
                    <a:cubicBezTo>
                      <a:pt x="46" y="82"/>
                      <a:pt x="49" y="79"/>
                      <a:pt x="49" y="76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9"/>
                      <a:pt x="3" y="82"/>
                      <a:pt x="6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80" name="Freeform 229"/>
              <p:cNvSpPr/>
              <p:nvPr/>
            </p:nvSpPr>
            <p:spPr bwMode="auto">
              <a:xfrm>
                <a:off x="3779467" y="2682744"/>
                <a:ext cx="122524" cy="371910"/>
              </a:xfrm>
              <a:custGeom>
                <a:avLst/>
                <a:gdLst>
                  <a:gd name="T0" fmla="*/ 5 w 48"/>
                  <a:gd name="T1" fmla="*/ 145 h 145"/>
                  <a:gd name="T2" fmla="*/ 43 w 48"/>
                  <a:gd name="T3" fmla="*/ 145 h 145"/>
                  <a:gd name="T4" fmla="*/ 48 w 48"/>
                  <a:gd name="T5" fmla="*/ 139 h 145"/>
                  <a:gd name="T6" fmla="*/ 48 w 48"/>
                  <a:gd name="T7" fmla="*/ 0 h 145"/>
                  <a:gd name="T8" fmla="*/ 0 w 48"/>
                  <a:gd name="T9" fmla="*/ 49 h 145"/>
                  <a:gd name="T10" fmla="*/ 0 w 48"/>
                  <a:gd name="T11" fmla="*/ 139 h 145"/>
                  <a:gd name="T12" fmla="*/ 5 w 48"/>
                  <a:gd name="T13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145">
                    <a:moveTo>
                      <a:pt x="5" y="145"/>
                    </a:moveTo>
                    <a:cubicBezTo>
                      <a:pt x="43" y="145"/>
                      <a:pt x="43" y="145"/>
                      <a:pt x="43" y="145"/>
                    </a:cubicBezTo>
                    <a:cubicBezTo>
                      <a:pt x="46" y="145"/>
                      <a:pt x="48" y="142"/>
                      <a:pt x="48" y="139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139"/>
                      <a:pt x="0" y="139"/>
                      <a:pt x="0" y="139"/>
                    </a:cubicBezTo>
                    <a:cubicBezTo>
                      <a:pt x="0" y="142"/>
                      <a:pt x="2" y="145"/>
                      <a:pt x="5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81" name="Freeform 230"/>
              <p:cNvSpPr/>
              <p:nvPr/>
            </p:nvSpPr>
            <p:spPr bwMode="auto">
              <a:xfrm>
                <a:off x="3938857" y="2713104"/>
                <a:ext cx="124693" cy="341550"/>
              </a:xfrm>
              <a:custGeom>
                <a:avLst/>
                <a:gdLst>
                  <a:gd name="T0" fmla="*/ 22 w 49"/>
                  <a:gd name="T1" fmla="*/ 22 h 133"/>
                  <a:gd name="T2" fmla="*/ 0 w 49"/>
                  <a:gd name="T3" fmla="*/ 0 h 133"/>
                  <a:gd name="T4" fmla="*/ 0 w 49"/>
                  <a:gd name="T5" fmla="*/ 127 h 133"/>
                  <a:gd name="T6" fmla="*/ 6 w 49"/>
                  <a:gd name="T7" fmla="*/ 133 h 133"/>
                  <a:gd name="T8" fmla="*/ 43 w 49"/>
                  <a:gd name="T9" fmla="*/ 133 h 133"/>
                  <a:gd name="T10" fmla="*/ 49 w 49"/>
                  <a:gd name="T11" fmla="*/ 127 h 133"/>
                  <a:gd name="T12" fmla="*/ 49 w 49"/>
                  <a:gd name="T13" fmla="*/ 26 h 133"/>
                  <a:gd name="T14" fmla="*/ 38 w 49"/>
                  <a:gd name="T15" fmla="*/ 29 h 133"/>
                  <a:gd name="T16" fmla="*/ 22 w 49"/>
                  <a:gd name="T17" fmla="*/ 2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" h="133">
                    <a:moveTo>
                      <a:pt x="22" y="2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30"/>
                      <a:pt x="3" y="133"/>
                      <a:pt x="6" y="133"/>
                    </a:cubicBezTo>
                    <a:cubicBezTo>
                      <a:pt x="43" y="133"/>
                      <a:pt x="43" y="133"/>
                      <a:pt x="43" y="133"/>
                    </a:cubicBezTo>
                    <a:cubicBezTo>
                      <a:pt x="46" y="133"/>
                      <a:pt x="49" y="130"/>
                      <a:pt x="49" y="127"/>
                    </a:cubicBezTo>
                    <a:cubicBezTo>
                      <a:pt x="49" y="26"/>
                      <a:pt x="49" y="26"/>
                      <a:pt x="49" y="26"/>
                    </a:cubicBezTo>
                    <a:cubicBezTo>
                      <a:pt x="46" y="28"/>
                      <a:pt x="42" y="29"/>
                      <a:pt x="38" y="29"/>
                    </a:cubicBezTo>
                    <a:cubicBezTo>
                      <a:pt x="32" y="29"/>
                      <a:pt x="27" y="26"/>
                      <a:pt x="2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82" name="Freeform 231"/>
              <p:cNvSpPr/>
              <p:nvPr/>
            </p:nvSpPr>
            <p:spPr bwMode="auto">
              <a:xfrm>
                <a:off x="4100415" y="2624193"/>
                <a:ext cx="122524" cy="430461"/>
              </a:xfrm>
              <a:custGeom>
                <a:avLst/>
                <a:gdLst>
                  <a:gd name="T0" fmla="*/ 5 w 48"/>
                  <a:gd name="T1" fmla="*/ 168 h 168"/>
                  <a:gd name="T2" fmla="*/ 43 w 48"/>
                  <a:gd name="T3" fmla="*/ 168 h 168"/>
                  <a:gd name="T4" fmla="*/ 48 w 48"/>
                  <a:gd name="T5" fmla="*/ 162 h 168"/>
                  <a:gd name="T6" fmla="*/ 48 w 48"/>
                  <a:gd name="T7" fmla="*/ 0 h 168"/>
                  <a:gd name="T8" fmla="*/ 0 w 48"/>
                  <a:gd name="T9" fmla="*/ 48 h 168"/>
                  <a:gd name="T10" fmla="*/ 0 w 48"/>
                  <a:gd name="T11" fmla="*/ 162 h 168"/>
                  <a:gd name="T12" fmla="*/ 5 w 48"/>
                  <a:gd name="T13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168">
                    <a:moveTo>
                      <a:pt x="5" y="168"/>
                    </a:moveTo>
                    <a:cubicBezTo>
                      <a:pt x="43" y="168"/>
                      <a:pt x="43" y="168"/>
                      <a:pt x="43" y="168"/>
                    </a:cubicBezTo>
                    <a:cubicBezTo>
                      <a:pt x="46" y="168"/>
                      <a:pt x="48" y="165"/>
                      <a:pt x="48" y="162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2"/>
                      <a:pt x="0" y="162"/>
                      <a:pt x="0" y="162"/>
                    </a:cubicBezTo>
                    <a:cubicBezTo>
                      <a:pt x="0" y="165"/>
                      <a:pt x="2" y="168"/>
                      <a:pt x="5" y="1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83" name="Freeform 232"/>
              <p:cNvSpPr/>
              <p:nvPr/>
            </p:nvSpPr>
            <p:spPr bwMode="auto">
              <a:xfrm>
                <a:off x="4258721" y="2513596"/>
                <a:ext cx="125777" cy="541058"/>
              </a:xfrm>
              <a:custGeom>
                <a:avLst/>
                <a:gdLst>
                  <a:gd name="T0" fmla="*/ 29 w 49"/>
                  <a:gd name="T1" fmla="*/ 0 h 211"/>
                  <a:gd name="T2" fmla="*/ 0 w 49"/>
                  <a:gd name="T3" fmla="*/ 29 h 211"/>
                  <a:gd name="T4" fmla="*/ 0 w 49"/>
                  <a:gd name="T5" fmla="*/ 205 h 211"/>
                  <a:gd name="T6" fmla="*/ 6 w 49"/>
                  <a:gd name="T7" fmla="*/ 211 h 211"/>
                  <a:gd name="T8" fmla="*/ 43 w 49"/>
                  <a:gd name="T9" fmla="*/ 211 h 211"/>
                  <a:gd name="T10" fmla="*/ 49 w 49"/>
                  <a:gd name="T11" fmla="*/ 205 h 211"/>
                  <a:gd name="T12" fmla="*/ 49 w 49"/>
                  <a:gd name="T13" fmla="*/ 22 h 211"/>
                  <a:gd name="T14" fmla="*/ 29 w 49"/>
                  <a:gd name="T15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9" h="211">
                    <a:moveTo>
                      <a:pt x="29" y="0"/>
                    </a:moveTo>
                    <a:cubicBezTo>
                      <a:pt x="0" y="29"/>
                      <a:pt x="0" y="29"/>
                      <a:pt x="0" y="29"/>
                    </a:cubicBezTo>
                    <a:cubicBezTo>
                      <a:pt x="0" y="205"/>
                      <a:pt x="0" y="205"/>
                      <a:pt x="0" y="205"/>
                    </a:cubicBezTo>
                    <a:cubicBezTo>
                      <a:pt x="0" y="208"/>
                      <a:pt x="3" y="211"/>
                      <a:pt x="6" y="211"/>
                    </a:cubicBezTo>
                    <a:cubicBezTo>
                      <a:pt x="43" y="211"/>
                      <a:pt x="43" y="211"/>
                      <a:pt x="43" y="211"/>
                    </a:cubicBezTo>
                    <a:cubicBezTo>
                      <a:pt x="46" y="211"/>
                      <a:pt x="49" y="208"/>
                      <a:pt x="49" y="205"/>
                    </a:cubicBezTo>
                    <a:cubicBezTo>
                      <a:pt x="49" y="22"/>
                      <a:pt x="49" y="22"/>
                      <a:pt x="49" y="22"/>
                    </a:cubicBezTo>
                    <a:cubicBezTo>
                      <a:pt x="38" y="21"/>
                      <a:pt x="29" y="12"/>
                      <a:pt x="2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  <p:sp>
            <p:nvSpPr>
              <p:cNvPr id="84" name="Freeform 233"/>
              <p:cNvSpPr/>
              <p:nvPr/>
            </p:nvSpPr>
            <p:spPr bwMode="auto">
              <a:xfrm>
                <a:off x="3546346" y="2339026"/>
                <a:ext cx="871764" cy="610452"/>
              </a:xfrm>
              <a:custGeom>
                <a:avLst/>
                <a:gdLst>
                  <a:gd name="T0" fmla="*/ 20 w 340"/>
                  <a:gd name="T1" fmla="*/ 234 h 238"/>
                  <a:gd name="T2" fmla="*/ 140 w 340"/>
                  <a:gd name="T3" fmla="*/ 113 h 238"/>
                  <a:gd name="T4" fmla="*/ 183 w 340"/>
                  <a:gd name="T5" fmla="*/ 156 h 238"/>
                  <a:gd name="T6" fmla="*/ 199 w 340"/>
                  <a:gd name="T7" fmla="*/ 156 h 238"/>
                  <a:gd name="T8" fmla="*/ 318 w 340"/>
                  <a:gd name="T9" fmla="*/ 37 h 238"/>
                  <a:gd name="T10" fmla="*/ 318 w 340"/>
                  <a:gd name="T11" fmla="*/ 64 h 238"/>
                  <a:gd name="T12" fmla="*/ 329 w 340"/>
                  <a:gd name="T13" fmla="*/ 75 h 238"/>
                  <a:gd name="T14" fmla="*/ 340 w 340"/>
                  <a:gd name="T15" fmla="*/ 64 h 238"/>
                  <a:gd name="T16" fmla="*/ 340 w 340"/>
                  <a:gd name="T17" fmla="*/ 11 h 238"/>
                  <a:gd name="T18" fmla="*/ 337 w 340"/>
                  <a:gd name="T19" fmla="*/ 3 h 238"/>
                  <a:gd name="T20" fmla="*/ 329 w 340"/>
                  <a:gd name="T21" fmla="*/ 0 h 238"/>
                  <a:gd name="T22" fmla="*/ 276 w 340"/>
                  <a:gd name="T23" fmla="*/ 0 h 238"/>
                  <a:gd name="T24" fmla="*/ 265 w 340"/>
                  <a:gd name="T25" fmla="*/ 11 h 238"/>
                  <a:gd name="T26" fmla="*/ 276 w 340"/>
                  <a:gd name="T27" fmla="*/ 22 h 238"/>
                  <a:gd name="T28" fmla="*/ 302 w 340"/>
                  <a:gd name="T29" fmla="*/ 22 h 238"/>
                  <a:gd name="T30" fmla="*/ 191 w 340"/>
                  <a:gd name="T31" fmla="*/ 133 h 238"/>
                  <a:gd name="T32" fmla="*/ 148 w 340"/>
                  <a:gd name="T33" fmla="*/ 90 h 238"/>
                  <a:gd name="T34" fmla="*/ 133 w 340"/>
                  <a:gd name="T35" fmla="*/ 90 h 238"/>
                  <a:gd name="T36" fmla="*/ 4 w 340"/>
                  <a:gd name="T37" fmla="*/ 219 h 238"/>
                  <a:gd name="T38" fmla="*/ 4 w 340"/>
                  <a:gd name="T39" fmla="*/ 234 h 238"/>
                  <a:gd name="T40" fmla="*/ 20 w 340"/>
                  <a:gd name="T41" fmla="*/ 2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0" h="238">
                    <a:moveTo>
                      <a:pt x="20" y="234"/>
                    </a:moveTo>
                    <a:cubicBezTo>
                      <a:pt x="140" y="113"/>
                      <a:pt x="140" y="113"/>
                      <a:pt x="140" y="113"/>
                    </a:cubicBezTo>
                    <a:cubicBezTo>
                      <a:pt x="183" y="156"/>
                      <a:pt x="183" y="156"/>
                      <a:pt x="183" y="156"/>
                    </a:cubicBezTo>
                    <a:cubicBezTo>
                      <a:pt x="188" y="160"/>
                      <a:pt x="195" y="160"/>
                      <a:pt x="199" y="156"/>
                    </a:cubicBezTo>
                    <a:cubicBezTo>
                      <a:pt x="318" y="37"/>
                      <a:pt x="318" y="37"/>
                      <a:pt x="318" y="37"/>
                    </a:cubicBezTo>
                    <a:cubicBezTo>
                      <a:pt x="318" y="64"/>
                      <a:pt x="318" y="64"/>
                      <a:pt x="318" y="64"/>
                    </a:cubicBezTo>
                    <a:cubicBezTo>
                      <a:pt x="318" y="70"/>
                      <a:pt x="323" y="75"/>
                      <a:pt x="329" y="75"/>
                    </a:cubicBezTo>
                    <a:cubicBezTo>
                      <a:pt x="335" y="75"/>
                      <a:pt x="340" y="70"/>
                      <a:pt x="340" y="64"/>
                    </a:cubicBezTo>
                    <a:cubicBezTo>
                      <a:pt x="340" y="11"/>
                      <a:pt x="340" y="11"/>
                      <a:pt x="340" y="11"/>
                    </a:cubicBezTo>
                    <a:cubicBezTo>
                      <a:pt x="340" y="8"/>
                      <a:pt x="339" y="5"/>
                      <a:pt x="337" y="3"/>
                    </a:cubicBezTo>
                    <a:cubicBezTo>
                      <a:pt x="335" y="1"/>
                      <a:pt x="332" y="0"/>
                      <a:pt x="329" y="0"/>
                    </a:cubicBezTo>
                    <a:cubicBezTo>
                      <a:pt x="276" y="0"/>
                      <a:pt x="276" y="0"/>
                      <a:pt x="276" y="0"/>
                    </a:cubicBezTo>
                    <a:cubicBezTo>
                      <a:pt x="270" y="0"/>
                      <a:pt x="265" y="4"/>
                      <a:pt x="265" y="11"/>
                    </a:cubicBezTo>
                    <a:cubicBezTo>
                      <a:pt x="265" y="17"/>
                      <a:pt x="270" y="22"/>
                      <a:pt x="276" y="22"/>
                    </a:cubicBezTo>
                    <a:cubicBezTo>
                      <a:pt x="302" y="22"/>
                      <a:pt x="302" y="22"/>
                      <a:pt x="302" y="22"/>
                    </a:cubicBezTo>
                    <a:cubicBezTo>
                      <a:pt x="191" y="133"/>
                      <a:pt x="191" y="133"/>
                      <a:pt x="191" y="133"/>
                    </a:cubicBezTo>
                    <a:cubicBezTo>
                      <a:pt x="148" y="90"/>
                      <a:pt x="148" y="90"/>
                      <a:pt x="148" y="90"/>
                    </a:cubicBezTo>
                    <a:cubicBezTo>
                      <a:pt x="144" y="86"/>
                      <a:pt x="137" y="86"/>
                      <a:pt x="133" y="90"/>
                    </a:cubicBezTo>
                    <a:cubicBezTo>
                      <a:pt x="4" y="219"/>
                      <a:pt x="4" y="219"/>
                      <a:pt x="4" y="219"/>
                    </a:cubicBezTo>
                    <a:cubicBezTo>
                      <a:pt x="0" y="223"/>
                      <a:pt x="0" y="230"/>
                      <a:pt x="4" y="234"/>
                    </a:cubicBezTo>
                    <a:cubicBezTo>
                      <a:pt x="8" y="238"/>
                      <a:pt x="15" y="238"/>
                      <a:pt x="20" y="2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400">
                  <a:solidFill>
                    <a:schemeClr val="tx1"/>
                  </a:solidFill>
                  <a:cs typeface="思源黑体 CN Bold" panose="020B0800000000000000" charset="-122"/>
                </a:endParaRPr>
              </a:p>
            </p:txBody>
          </p:sp>
        </p:grpSp>
      </p:grpSp>
      <p:sp>
        <p:nvSpPr>
          <p:cNvPr id="85" name="Content Placeholder 2"/>
          <p:cNvSpPr txBox="1"/>
          <p:nvPr/>
        </p:nvSpPr>
        <p:spPr>
          <a:xfrm>
            <a:off x="8312842" y="2029750"/>
            <a:ext cx="2633155" cy="576197"/>
          </a:xfrm>
          <a:prstGeom prst="rect">
            <a:avLst/>
          </a:prstGeom>
        </p:spPr>
        <p:txBody>
          <a:bodyPr vert="horz" lIns="121905" tIns="60953" rIns="121905" bIns="60953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86" name="Content Placeholder 2"/>
          <p:cNvSpPr txBox="1"/>
          <p:nvPr/>
        </p:nvSpPr>
        <p:spPr>
          <a:xfrm>
            <a:off x="8312842" y="2880070"/>
            <a:ext cx="2633155" cy="576197"/>
          </a:xfrm>
          <a:prstGeom prst="rect">
            <a:avLst/>
          </a:prstGeom>
        </p:spPr>
        <p:txBody>
          <a:bodyPr vert="horz" lIns="121905" tIns="60953" rIns="121905" bIns="60953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87" name="Content Placeholder 2"/>
          <p:cNvSpPr txBox="1"/>
          <p:nvPr/>
        </p:nvSpPr>
        <p:spPr>
          <a:xfrm>
            <a:off x="8312842" y="3781723"/>
            <a:ext cx="2633155" cy="576197"/>
          </a:xfrm>
          <a:prstGeom prst="rect">
            <a:avLst/>
          </a:prstGeom>
        </p:spPr>
        <p:txBody>
          <a:bodyPr vert="horz" lIns="121905" tIns="60953" rIns="121905" bIns="60953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88" name="Content Placeholder 2"/>
          <p:cNvSpPr txBox="1"/>
          <p:nvPr/>
        </p:nvSpPr>
        <p:spPr>
          <a:xfrm>
            <a:off x="8303952" y="4640670"/>
            <a:ext cx="2633155" cy="576197"/>
          </a:xfrm>
          <a:prstGeom prst="rect">
            <a:avLst/>
          </a:prstGeom>
        </p:spPr>
        <p:txBody>
          <a:bodyPr vert="horz" lIns="121905" tIns="60953" rIns="121905" bIns="60953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6" grpId="0"/>
      <p:bldP spid="87" grpId="0"/>
      <p:bldP spid="8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639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2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年度工作概述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9" name="Group 96"/>
          <p:cNvGrpSpPr/>
          <p:nvPr/>
        </p:nvGrpSpPr>
        <p:grpSpPr>
          <a:xfrm>
            <a:off x="3833780" y="4125293"/>
            <a:ext cx="2190471" cy="1043236"/>
            <a:chOff x="5022025" y="4220590"/>
            <a:chExt cx="2190756" cy="1042994"/>
          </a:xfrm>
          <a:solidFill>
            <a:schemeClr val="bg1">
              <a:lumMod val="85000"/>
            </a:schemeClr>
          </a:solidFill>
        </p:grpSpPr>
        <p:grpSp>
          <p:nvGrpSpPr>
            <p:cNvPr id="18" name="Group 97"/>
            <p:cNvGrpSpPr/>
            <p:nvPr/>
          </p:nvGrpSpPr>
          <p:grpSpPr>
            <a:xfrm>
              <a:off x="5022025" y="4236643"/>
              <a:ext cx="1166500" cy="1026941"/>
              <a:chOff x="2873965" y="2332283"/>
              <a:chExt cx="1166500" cy="1026941"/>
            </a:xfrm>
            <a:grpFill/>
          </p:grpSpPr>
          <p:sp>
            <p:nvSpPr>
              <p:cNvPr id="19" name="Block Arc 101"/>
              <p:cNvSpPr/>
              <p:nvPr/>
            </p:nvSpPr>
            <p:spPr>
              <a:xfrm>
                <a:off x="3013524" y="2332283"/>
                <a:ext cx="1026941" cy="1026941"/>
              </a:xfrm>
              <a:prstGeom prst="blockArc">
                <a:avLst>
                  <a:gd name="adj1" fmla="val 16202709"/>
                  <a:gd name="adj2" fmla="val 21553953"/>
                  <a:gd name="adj3" fmla="val 1378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  <p:sp>
            <p:nvSpPr>
              <p:cNvPr id="20" name="Rectangle 102"/>
              <p:cNvSpPr/>
              <p:nvPr/>
            </p:nvSpPr>
            <p:spPr>
              <a:xfrm>
                <a:off x="2873965" y="2332283"/>
                <a:ext cx="654747" cy="14272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</p:grpSp>
        <p:grpSp>
          <p:nvGrpSpPr>
            <p:cNvPr id="22" name="Group 98"/>
            <p:cNvGrpSpPr/>
            <p:nvPr/>
          </p:nvGrpSpPr>
          <p:grpSpPr>
            <a:xfrm>
              <a:off x="6046281" y="4220590"/>
              <a:ext cx="1166500" cy="1026941"/>
              <a:chOff x="6557826" y="3997627"/>
              <a:chExt cx="1166500" cy="1026941"/>
            </a:xfrm>
            <a:grpFill/>
          </p:grpSpPr>
          <p:sp>
            <p:nvSpPr>
              <p:cNvPr id="23" name="Block Arc 99"/>
              <p:cNvSpPr/>
              <p:nvPr/>
            </p:nvSpPr>
            <p:spPr>
              <a:xfrm rot="10800000">
                <a:off x="6557826" y="3997627"/>
                <a:ext cx="1026941" cy="1026941"/>
              </a:xfrm>
              <a:prstGeom prst="blockArc">
                <a:avLst>
                  <a:gd name="adj1" fmla="val 16202709"/>
                  <a:gd name="adj2" fmla="val 21553953"/>
                  <a:gd name="adj3" fmla="val 1378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  <p:sp>
            <p:nvSpPr>
              <p:cNvPr id="73" name="Rectangle 100"/>
              <p:cNvSpPr/>
              <p:nvPr/>
            </p:nvSpPr>
            <p:spPr>
              <a:xfrm rot="10800000">
                <a:off x="7069579" y="4881844"/>
                <a:ext cx="654747" cy="14272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</p:grpSp>
      </p:grpSp>
      <p:grpSp>
        <p:nvGrpSpPr>
          <p:cNvPr id="74" name="Group 103"/>
          <p:cNvGrpSpPr/>
          <p:nvPr/>
        </p:nvGrpSpPr>
        <p:grpSpPr>
          <a:xfrm>
            <a:off x="9079029" y="3256930"/>
            <a:ext cx="1288443" cy="1168428"/>
            <a:chOff x="9019242" y="3239883"/>
            <a:chExt cx="1288611" cy="1168157"/>
          </a:xfrm>
          <a:solidFill>
            <a:schemeClr val="bg1">
              <a:lumMod val="85000"/>
            </a:schemeClr>
          </a:solidFill>
        </p:grpSpPr>
        <p:sp>
          <p:nvSpPr>
            <p:cNvPr id="75" name="Chevron 104"/>
            <p:cNvSpPr/>
            <p:nvPr/>
          </p:nvSpPr>
          <p:spPr>
            <a:xfrm>
              <a:off x="10008643" y="3982882"/>
              <a:ext cx="299210" cy="425158"/>
            </a:xfrm>
            <a:prstGeom prst="chevron">
              <a:avLst>
                <a:gd name="adj" fmla="val 4134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  <p:grpSp>
          <p:nvGrpSpPr>
            <p:cNvPr id="76" name="Group 105"/>
            <p:cNvGrpSpPr/>
            <p:nvPr/>
          </p:nvGrpSpPr>
          <p:grpSpPr>
            <a:xfrm rot="10800000">
              <a:off x="9019242" y="3239883"/>
              <a:ext cx="1163337" cy="1026941"/>
              <a:chOff x="2877129" y="2332283"/>
              <a:chExt cx="1163337" cy="1026941"/>
            </a:xfrm>
            <a:grpFill/>
          </p:grpSpPr>
          <p:sp>
            <p:nvSpPr>
              <p:cNvPr id="77" name="Block Arc 106"/>
              <p:cNvSpPr/>
              <p:nvPr/>
            </p:nvSpPr>
            <p:spPr>
              <a:xfrm>
                <a:off x="3013524" y="2332283"/>
                <a:ext cx="1026941" cy="1026941"/>
              </a:xfrm>
              <a:prstGeom prst="blockArc">
                <a:avLst>
                  <a:gd name="adj1" fmla="val 16202709"/>
                  <a:gd name="adj2" fmla="val 21553953"/>
                  <a:gd name="adj3" fmla="val 1378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  <p:sp>
            <p:nvSpPr>
              <p:cNvPr id="78" name="Rectangle 107"/>
              <p:cNvSpPr/>
              <p:nvPr/>
            </p:nvSpPr>
            <p:spPr>
              <a:xfrm>
                <a:off x="2877129" y="2332283"/>
                <a:ext cx="654747" cy="14272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  <p:sp>
            <p:nvSpPr>
              <p:cNvPr id="79" name="Rectangle 108"/>
              <p:cNvSpPr/>
              <p:nvPr/>
            </p:nvSpPr>
            <p:spPr>
              <a:xfrm rot="5400000">
                <a:off x="3738175" y="2995359"/>
                <a:ext cx="461857" cy="14272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</p:grpSp>
      </p:grpSp>
      <p:grpSp>
        <p:nvGrpSpPr>
          <p:cNvPr id="80" name="Group 111"/>
          <p:cNvGrpSpPr/>
          <p:nvPr/>
        </p:nvGrpSpPr>
        <p:grpSpPr>
          <a:xfrm>
            <a:off x="5487689" y="3676901"/>
            <a:ext cx="1027974" cy="1475571"/>
            <a:chOff x="5427435" y="3659757"/>
            <a:chExt cx="1028108" cy="1475229"/>
          </a:xfrm>
          <a:solidFill>
            <a:schemeClr val="bg1">
              <a:lumMod val="85000"/>
            </a:schemeClr>
          </a:solidFill>
        </p:grpSpPr>
        <p:sp>
          <p:nvSpPr>
            <p:cNvPr id="81" name="Block Arc 112"/>
            <p:cNvSpPr/>
            <p:nvPr/>
          </p:nvSpPr>
          <p:spPr>
            <a:xfrm rot="10800000" flipH="1">
              <a:off x="5427435" y="4108045"/>
              <a:ext cx="1026941" cy="1026941"/>
            </a:xfrm>
            <a:prstGeom prst="blockArc">
              <a:avLst>
                <a:gd name="adj1" fmla="val 16202709"/>
                <a:gd name="adj2" fmla="val 21553953"/>
                <a:gd name="adj3" fmla="val 137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  <p:sp>
          <p:nvSpPr>
            <p:cNvPr id="82" name="Rectangle 113"/>
            <p:cNvSpPr/>
            <p:nvPr/>
          </p:nvSpPr>
          <p:spPr>
            <a:xfrm rot="5400000">
              <a:off x="5893641" y="4078935"/>
              <a:ext cx="981079" cy="142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</p:grpSp>
      <p:grpSp>
        <p:nvGrpSpPr>
          <p:cNvPr id="83" name="Group 114"/>
          <p:cNvGrpSpPr/>
          <p:nvPr/>
        </p:nvGrpSpPr>
        <p:grpSpPr>
          <a:xfrm>
            <a:off x="1825540" y="2363190"/>
            <a:ext cx="1026809" cy="1027179"/>
            <a:chOff x="3013524" y="2332283"/>
            <a:chExt cx="1026942" cy="1026941"/>
          </a:xfrm>
          <a:solidFill>
            <a:schemeClr val="bg1">
              <a:lumMod val="85000"/>
            </a:schemeClr>
          </a:solidFill>
        </p:grpSpPr>
        <p:sp>
          <p:nvSpPr>
            <p:cNvPr id="84" name="Block Arc 115"/>
            <p:cNvSpPr/>
            <p:nvPr/>
          </p:nvSpPr>
          <p:spPr>
            <a:xfrm>
              <a:off x="3013524" y="2332283"/>
              <a:ext cx="1026941" cy="1026941"/>
            </a:xfrm>
            <a:prstGeom prst="blockArc">
              <a:avLst>
                <a:gd name="adj1" fmla="val 16202709"/>
                <a:gd name="adj2" fmla="val 21553953"/>
                <a:gd name="adj3" fmla="val 137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  <p:sp>
          <p:nvSpPr>
            <p:cNvPr id="85" name="Rectangle 116"/>
            <p:cNvSpPr/>
            <p:nvPr/>
          </p:nvSpPr>
          <p:spPr>
            <a:xfrm>
              <a:off x="3276531" y="2332283"/>
              <a:ext cx="255346" cy="142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  <p:sp>
          <p:nvSpPr>
            <p:cNvPr id="86" name="Rectangle 117"/>
            <p:cNvSpPr/>
            <p:nvPr/>
          </p:nvSpPr>
          <p:spPr>
            <a:xfrm rot="5400000">
              <a:off x="3738175" y="2998523"/>
              <a:ext cx="461857" cy="142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</p:grpSp>
      <p:grpSp>
        <p:nvGrpSpPr>
          <p:cNvPr id="87" name="Group 118"/>
          <p:cNvGrpSpPr/>
          <p:nvPr/>
        </p:nvGrpSpPr>
        <p:grpSpPr>
          <a:xfrm rot="10800000">
            <a:off x="2709644" y="3256928"/>
            <a:ext cx="1163186" cy="1027179"/>
            <a:chOff x="2877129" y="2332283"/>
            <a:chExt cx="1163337" cy="1026941"/>
          </a:xfrm>
          <a:solidFill>
            <a:schemeClr val="bg1">
              <a:lumMod val="85000"/>
            </a:schemeClr>
          </a:solidFill>
        </p:grpSpPr>
        <p:sp>
          <p:nvSpPr>
            <p:cNvPr id="88" name="Block Arc 119"/>
            <p:cNvSpPr/>
            <p:nvPr/>
          </p:nvSpPr>
          <p:spPr>
            <a:xfrm>
              <a:off x="3013524" y="2332283"/>
              <a:ext cx="1026941" cy="1026941"/>
            </a:xfrm>
            <a:prstGeom prst="blockArc">
              <a:avLst>
                <a:gd name="adj1" fmla="val 16202709"/>
                <a:gd name="adj2" fmla="val 21553953"/>
                <a:gd name="adj3" fmla="val 1378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  <p:sp>
          <p:nvSpPr>
            <p:cNvPr id="89" name="Rectangle 120"/>
            <p:cNvSpPr/>
            <p:nvPr/>
          </p:nvSpPr>
          <p:spPr>
            <a:xfrm>
              <a:off x="2877129" y="2332283"/>
              <a:ext cx="654747" cy="142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  <p:sp>
          <p:nvSpPr>
            <p:cNvPr id="90" name="Rectangle 121"/>
            <p:cNvSpPr/>
            <p:nvPr/>
          </p:nvSpPr>
          <p:spPr>
            <a:xfrm rot="5400000">
              <a:off x="3738175" y="2995359"/>
              <a:ext cx="461857" cy="142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</p:grpSp>
      <p:grpSp>
        <p:nvGrpSpPr>
          <p:cNvPr id="91" name="Group 122"/>
          <p:cNvGrpSpPr/>
          <p:nvPr/>
        </p:nvGrpSpPr>
        <p:grpSpPr>
          <a:xfrm>
            <a:off x="6378144" y="2360393"/>
            <a:ext cx="1026809" cy="1286609"/>
            <a:chOff x="6318005" y="2343554"/>
            <a:chExt cx="1026943" cy="1286310"/>
          </a:xfrm>
          <a:solidFill>
            <a:schemeClr val="bg1">
              <a:lumMod val="85000"/>
            </a:schemeClr>
          </a:solidFill>
        </p:grpSpPr>
        <p:sp>
          <p:nvSpPr>
            <p:cNvPr id="92" name="Rectangle 123"/>
            <p:cNvSpPr/>
            <p:nvPr/>
          </p:nvSpPr>
          <p:spPr>
            <a:xfrm>
              <a:off x="6816174" y="2343554"/>
              <a:ext cx="528774" cy="142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  <p:grpSp>
          <p:nvGrpSpPr>
            <p:cNvPr id="93" name="Group 124"/>
            <p:cNvGrpSpPr/>
            <p:nvPr/>
          </p:nvGrpSpPr>
          <p:grpSpPr>
            <a:xfrm>
              <a:off x="6318005" y="2346350"/>
              <a:ext cx="1026942" cy="1283514"/>
              <a:chOff x="2366533" y="2332283"/>
              <a:chExt cx="1026942" cy="1283514"/>
            </a:xfrm>
            <a:grpFill/>
          </p:grpSpPr>
          <p:sp>
            <p:nvSpPr>
              <p:cNvPr id="94" name="Block Arc 125"/>
              <p:cNvSpPr/>
              <p:nvPr/>
            </p:nvSpPr>
            <p:spPr>
              <a:xfrm flipH="1">
                <a:off x="2366534" y="2332283"/>
                <a:ext cx="1026941" cy="1026941"/>
              </a:xfrm>
              <a:prstGeom prst="blockArc">
                <a:avLst>
                  <a:gd name="adj1" fmla="val 16202709"/>
                  <a:gd name="adj2" fmla="val 21553953"/>
                  <a:gd name="adj3" fmla="val 1378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  <p:sp>
            <p:nvSpPr>
              <p:cNvPr id="95" name="Rectangle 126"/>
              <p:cNvSpPr/>
              <p:nvPr/>
            </p:nvSpPr>
            <p:spPr>
              <a:xfrm rot="5400000">
                <a:off x="2049474" y="3156015"/>
                <a:ext cx="776841" cy="14272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</p:grpSp>
      </p:grpSp>
      <p:grpSp>
        <p:nvGrpSpPr>
          <p:cNvPr id="96" name="Group 127"/>
          <p:cNvGrpSpPr/>
          <p:nvPr/>
        </p:nvGrpSpPr>
        <p:grpSpPr>
          <a:xfrm>
            <a:off x="7631910" y="2363190"/>
            <a:ext cx="1588135" cy="1027179"/>
            <a:chOff x="7571935" y="2346350"/>
            <a:chExt cx="1588341" cy="1026941"/>
          </a:xfrm>
          <a:solidFill>
            <a:schemeClr val="bg1">
              <a:lumMod val="85000"/>
            </a:schemeClr>
          </a:solidFill>
        </p:grpSpPr>
        <p:grpSp>
          <p:nvGrpSpPr>
            <p:cNvPr id="97" name="Group 128"/>
            <p:cNvGrpSpPr/>
            <p:nvPr/>
          </p:nvGrpSpPr>
          <p:grpSpPr>
            <a:xfrm>
              <a:off x="7571935" y="2346350"/>
              <a:ext cx="1588340" cy="1026941"/>
              <a:chOff x="7571935" y="2346350"/>
              <a:chExt cx="1588340" cy="1026941"/>
            </a:xfrm>
            <a:grpFill/>
          </p:grpSpPr>
          <p:sp>
            <p:nvSpPr>
              <p:cNvPr id="98" name="Rectangle 130"/>
              <p:cNvSpPr/>
              <p:nvPr/>
            </p:nvSpPr>
            <p:spPr>
              <a:xfrm>
                <a:off x="7571935" y="2346350"/>
                <a:ext cx="1116400" cy="14272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  <p:sp>
            <p:nvSpPr>
              <p:cNvPr id="99" name="Block Arc 131"/>
              <p:cNvSpPr/>
              <p:nvPr/>
            </p:nvSpPr>
            <p:spPr>
              <a:xfrm>
                <a:off x="8133334" y="2346350"/>
                <a:ext cx="1026941" cy="1026941"/>
              </a:xfrm>
              <a:prstGeom prst="blockArc">
                <a:avLst>
                  <a:gd name="adj1" fmla="val 16202709"/>
                  <a:gd name="adj2" fmla="val 21553953"/>
                  <a:gd name="adj3" fmla="val 1378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</p:grpSp>
        <p:sp>
          <p:nvSpPr>
            <p:cNvPr id="100" name="Rectangle 129"/>
            <p:cNvSpPr/>
            <p:nvPr/>
          </p:nvSpPr>
          <p:spPr>
            <a:xfrm rot="5400000">
              <a:off x="8857985" y="3012590"/>
              <a:ext cx="461857" cy="142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</p:grpSp>
      <p:sp>
        <p:nvSpPr>
          <p:cNvPr id="101" name="Text Placeholder 32"/>
          <p:cNvSpPr txBox="1"/>
          <p:nvPr/>
        </p:nvSpPr>
        <p:spPr>
          <a:xfrm>
            <a:off x="1266825" y="1661795"/>
            <a:ext cx="3319145" cy="52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02" name="Text Placeholder 33"/>
          <p:cNvSpPr txBox="1"/>
          <p:nvPr/>
        </p:nvSpPr>
        <p:spPr>
          <a:xfrm>
            <a:off x="1266917" y="1383133"/>
            <a:ext cx="1879466" cy="21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2010</a:t>
            </a:r>
            <a:endParaRPr lang="en-US" altLang="zh-CN" sz="2000" b="1" dirty="0">
              <a:solidFill>
                <a:schemeClr val="tx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03" name="Text Placeholder 32"/>
          <p:cNvSpPr txBox="1"/>
          <p:nvPr/>
        </p:nvSpPr>
        <p:spPr>
          <a:xfrm>
            <a:off x="3263900" y="3234055"/>
            <a:ext cx="2833370" cy="52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04" name="Text Placeholder 33"/>
          <p:cNvSpPr txBox="1"/>
          <p:nvPr/>
        </p:nvSpPr>
        <p:spPr>
          <a:xfrm>
            <a:off x="3264128" y="2955886"/>
            <a:ext cx="1879466" cy="21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2011</a:t>
            </a:r>
            <a:endParaRPr lang="en-US" altLang="zh-CN" sz="2000" b="1" dirty="0">
              <a:solidFill>
                <a:schemeClr val="tx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05" name="Text Placeholder 32"/>
          <p:cNvSpPr txBox="1"/>
          <p:nvPr/>
        </p:nvSpPr>
        <p:spPr>
          <a:xfrm>
            <a:off x="2804160" y="4881245"/>
            <a:ext cx="1879600" cy="52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06" name="Text Placeholder 33"/>
          <p:cNvSpPr txBox="1"/>
          <p:nvPr/>
        </p:nvSpPr>
        <p:spPr>
          <a:xfrm>
            <a:off x="2804428" y="4603149"/>
            <a:ext cx="1879466" cy="21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2012</a:t>
            </a:r>
            <a:endParaRPr lang="en-US" altLang="zh-CN" sz="2000" b="1" dirty="0">
              <a:solidFill>
                <a:schemeClr val="tx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07" name="Text Placeholder 32"/>
          <p:cNvSpPr txBox="1"/>
          <p:nvPr/>
        </p:nvSpPr>
        <p:spPr>
          <a:xfrm>
            <a:off x="4944745" y="5670550"/>
            <a:ext cx="3248660" cy="52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08" name="Text Placeholder 33"/>
          <p:cNvSpPr txBox="1"/>
          <p:nvPr/>
        </p:nvSpPr>
        <p:spPr>
          <a:xfrm>
            <a:off x="4944978" y="5405029"/>
            <a:ext cx="1879466" cy="21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2013</a:t>
            </a:r>
            <a:endParaRPr lang="en-US" altLang="zh-CN" sz="2000" b="1" dirty="0">
              <a:solidFill>
                <a:schemeClr val="tx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09" name="Text Placeholder 32"/>
          <p:cNvSpPr txBox="1"/>
          <p:nvPr/>
        </p:nvSpPr>
        <p:spPr>
          <a:xfrm>
            <a:off x="6868795" y="3584575"/>
            <a:ext cx="2155190" cy="52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10" name="Text Placeholder 33"/>
          <p:cNvSpPr txBox="1"/>
          <p:nvPr/>
        </p:nvSpPr>
        <p:spPr>
          <a:xfrm>
            <a:off x="6868700" y="3306189"/>
            <a:ext cx="1879466" cy="21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2014</a:t>
            </a:r>
            <a:endParaRPr lang="en-US" altLang="zh-CN" sz="2000" b="1" dirty="0">
              <a:solidFill>
                <a:schemeClr val="tx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11" name="Text Placeholder 32"/>
          <p:cNvSpPr txBox="1"/>
          <p:nvPr/>
        </p:nvSpPr>
        <p:spPr>
          <a:xfrm>
            <a:off x="6774815" y="1661795"/>
            <a:ext cx="2709545" cy="52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12" name="Text Placeholder 33"/>
          <p:cNvSpPr txBox="1"/>
          <p:nvPr/>
        </p:nvSpPr>
        <p:spPr>
          <a:xfrm>
            <a:off x="6774535" y="1383133"/>
            <a:ext cx="1879466" cy="21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b="1" dirty="0" smtClean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2020</a:t>
            </a:r>
            <a:endParaRPr lang="en-US" altLang="zh-CN" sz="2000" b="1" dirty="0" smtClean="0">
              <a:solidFill>
                <a:schemeClr val="tx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13" name="Text Placeholder 32"/>
          <p:cNvSpPr txBox="1"/>
          <p:nvPr/>
        </p:nvSpPr>
        <p:spPr>
          <a:xfrm>
            <a:off x="9649460" y="3253740"/>
            <a:ext cx="1964690" cy="52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</a:t>
            </a:r>
            <a:endParaRPr lang="zh-CN" altLang="en-US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14" name="Text Placeholder 33"/>
          <p:cNvSpPr txBox="1"/>
          <p:nvPr/>
        </p:nvSpPr>
        <p:spPr>
          <a:xfrm>
            <a:off x="9649186" y="2975206"/>
            <a:ext cx="1879466" cy="21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b="1" dirty="0" smtClean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2030</a:t>
            </a:r>
            <a:endParaRPr lang="en-US" altLang="zh-CN" sz="2000" b="1" dirty="0" smtClean="0">
              <a:solidFill>
                <a:schemeClr val="tx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grpSp>
        <p:nvGrpSpPr>
          <p:cNvPr id="115" name="Group 146"/>
          <p:cNvGrpSpPr/>
          <p:nvPr/>
        </p:nvGrpSpPr>
        <p:grpSpPr>
          <a:xfrm>
            <a:off x="1121260" y="2363191"/>
            <a:ext cx="1084183" cy="1149942"/>
            <a:chOff x="1060437" y="2346350"/>
            <a:chExt cx="1084324" cy="1149676"/>
          </a:xfrm>
          <a:solidFill>
            <a:schemeClr val="bg1">
              <a:lumMod val="85000"/>
            </a:schemeClr>
          </a:solidFill>
        </p:grpSpPr>
        <p:grpSp>
          <p:nvGrpSpPr>
            <p:cNvPr id="116" name="Group 147"/>
            <p:cNvGrpSpPr/>
            <p:nvPr/>
          </p:nvGrpSpPr>
          <p:grpSpPr>
            <a:xfrm>
              <a:off x="1117819" y="2346350"/>
              <a:ext cx="1026942" cy="1026941"/>
              <a:chOff x="2366533" y="2332283"/>
              <a:chExt cx="1026942" cy="1026941"/>
            </a:xfrm>
            <a:grpFill/>
          </p:grpSpPr>
          <p:sp>
            <p:nvSpPr>
              <p:cNvPr id="117" name="Block Arc 149"/>
              <p:cNvSpPr/>
              <p:nvPr/>
            </p:nvSpPr>
            <p:spPr>
              <a:xfrm flipH="1">
                <a:off x="2366534" y="2332283"/>
                <a:ext cx="1026941" cy="1026941"/>
              </a:xfrm>
              <a:prstGeom prst="blockArc">
                <a:avLst>
                  <a:gd name="adj1" fmla="val 16202709"/>
                  <a:gd name="adj2" fmla="val 21553953"/>
                  <a:gd name="adj3" fmla="val 1378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  <p:sp>
            <p:nvSpPr>
              <p:cNvPr id="118" name="Rectangle 150"/>
              <p:cNvSpPr/>
              <p:nvPr/>
            </p:nvSpPr>
            <p:spPr>
              <a:xfrm rot="5400000">
                <a:off x="2206966" y="2998522"/>
                <a:ext cx="461857" cy="14272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+mn-ea"/>
                  <a:cs typeface="思源黑体 CN Bold" panose="020B0800000000000000" charset="-122"/>
                </a:endParaRPr>
              </a:p>
            </p:txBody>
          </p:sp>
        </p:grpSp>
        <p:sp>
          <p:nvSpPr>
            <p:cNvPr id="119" name="Oval 148"/>
            <p:cNvSpPr/>
            <p:nvPr/>
          </p:nvSpPr>
          <p:spPr>
            <a:xfrm>
              <a:off x="1060437" y="3239882"/>
              <a:ext cx="256144" cy="2561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+mn-ea"/>
                <a:cs typeface="思源黑体 CN Bold" panose="020B0800000000000000" charset="-122"/>
              </a:endParaRPr>
            </a:p>
          </p:txBody>
        </p:sp>
      </p:grpSp>
      <p:sp>
        <p:nvSpPr>
          <p:cNvPr id="120" name="Rectangle 151"/>
          <p:cNvSpPr/>
          <p:nvPr/>
        </p:nvSpPr>
        <p:spPr>
          <a:xfrm>
            <a:off x="807534" y="3546756"/>
            <a:ext cx="750570" cy="42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F4051"/>
                </a:solidFill>
              </a14:hiddenFill>
            </a:ext>
          </a:extLst>
        </p:spPr>
        <p:txBody>
          <a:bodyPr wrap="none" lIns="121917" tIns="60958" rIns="121917" bIns="60958">
            <a:spAutoFit/>
          </a:bodyPr>
          <a:lstStyle/>
          <a:p>
            <a:r>
              <a:rPr lang="zh-CN" altLang="en-US" sz="200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开始</a:t>
            </a:r>
            <a:endParaRPr lang="zh-CN" altLang="en-US" sz="2000" dirty="0">
              <a:solidFill>
                <a:schemeClr val="tx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21" name="Oval 152"/>
          <p:cNvSpPr>
            <a:spLocks noChangeAspect="1"/>
          </p:cNvSpPr>
          <p:nvPr/>
        </p:nvSpPr>
        <p:spPr>
          <a:xfrm flipH="1">
            <a:off x="1676348" y="2107696"/>
            <a:ext cx="647916" cy="648150"/>
          </a:xfrm>
          <a:prstGeom prst="ellipse">
            <a:avLst/>
          </a:pr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lvl="0" algn="ctr"/>
            <a:endParaRPr lang="en-US" dirty="0">
              <a:solidFill>
                <a:schemeClr val="tx1"/>
              </a:solidFill>
              <a:latin typeface="+mn-ea"/>
              <a:cs typeface="思源黑体 CN Bold" panose="020B0800000000000000" charset="-122"/>
            </a:endParaRPr>
          </a:p>
        </p:txBody>
      </p:sp>
      <p:sp>
        <p:nvSpPr>
          <p:cNvPr id="122" name="Oval 153"/>
          <p:cNvSpPr>
            <a:spLocks noChangeAspect="1"/>
          </p:cNvSpPr>
          <p:nvPr/>
        </p:nvSpPr>
        <p:spPr>
          <a:xfrm flipH="1">
            <a:off x="2461918" y="2966486"/>
            <a:ext cx="647916" cy="648150"/>
          </a:xfrm>
          <a:prstGeom prst="ellipse">
            <a:avLst/>
          </a:pr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lvl="0" algn="ctr"/>
            <a:endParaRPr lang="en-US" dirty="0">
              <a:solidFill>
                <a:schemeClr val="tx1"/>
              </a:solidFill>
              <a:latin typeface="+mn-ea"/>
              <a:cs typeface="思源黑体 CN Bold" panose="020B0800000000000000" charset="-122"/>
            </a:endParaRPr>
          </a:p>
        </p:txBody>
      </p:sp>
      <p:sp>
        <p:nvSpPr>
          <p:cNvPr id="123" name="Oval 154"/>
          <p:cNvSpPr>
            <a:spLocks noChangeAspect="1"/>
          </p:cNvSpPr>
          <p:nvPr/>
        </p:nvSpPr>
        <p:spPr>
          <a:xfrm flipH="1">
            <a:off x="3513194" y="3870287"/>
            <a:ext cx="647916" cy="648150"/>
          </a:xfrm>
          <a:prstGeom prst="ellipse">
            <a:avLst/>
          </a:pr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lvl="0" algn="ctr"/>
            <a:endParaRPr lang="en-US" dirty="0">
              <a:solidFill>
                <a:schemeClr val="tx1"/>
              </a:solidFill>
              <a:latin typeface="+mn-ea"/>
              <a:cs typeface="思源黑体 CN Bold" panose="020B0800000000000000" charset="-122"/>
            </a:endParaRPr>
          </a:p>
        </p:txBody>
      </p:sp>
      <p:sp>
        <p:nvSpPr>
          <p:cNvPr id="124" name="Oval 155"/>
          <p:cNvSpPr>
            <a:spLocks noChangeAspect="1"/>
          </p:cNvSpPr>
          <p:nvPr/>
        </p:nvSpPr>
        <p:spPr>
          <a:xfrm flipH="1">
            <a:off x="5420328" y="4751823"/>
            <a:ext cx="647916" cy="648150"/>
          </a:xfrm>
          <a:prstGeom prst="ellipse">
            <a:avLst/>
          </a:pr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+mn-ea"/>
              <a:cs typeface="思源黑体 CN Bold" panose="020B0800000000000000" charset="-122"/>
            </a:endParaRPr>
          </a:p>
        </p:txBody>
      </p:sp>
      <p:sp>
        <p:nvSpPr>
          <p:cNvPr id="125" name="Oval 156"/>
          <p:cNvSpPr>
            <a:spLocks noChangeAspect="1"/>
          </p:cNvSpPr>
          <p:nvPr/>
        </p:nvSpPr>
        <p:spPr>
          <a:xfrm flipH="1">
            <a:off x="6119444" y="3326429"/>
            <a:ext cx="647916" cy="648150"/>
          </a:xfrm>
          <a:prstGeom prst="ellipse">
            <a:avLst/>
          </a:pr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en-AU" dirty="0">
              <a:solidFill>
                <a:schemeClr val="tx1"/>
              </a:solidFill>
              <a:latin typeface="+mn-ea"/>
              <a:cs typeface="思源黑体 CN Bold" panose="020B0800000000000000" charset="-122"/>
            </a:endParaRPr>
          </a:p>
        </p:txBody>
      </p:sp>
      <p:sp>
        <p:nvSpPr>
          <p:cNvPr id="126" name="Oval 157"/>
          <p:cNvSpPr>
            <a:spLocks noChangeAspect="1"/>
          </p:cNvSpPr>
          <p:nvPr/>
        </p:nvSpPr>
        <p:spPr>
          <a:xfrm flipH="1">
            <a:off x="7186432" y="2113234"/>
            <a:ext cx="647916" cy="648150"/>
          </a:xfrm>
          <a:prstGeom prst="ellipse">
            <a:avLst/>
          </a:pr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id-ID" dirty="0">
              <a:solidFill>
                <a:schemeClr val="tx1"/>
              </a:solidFill>
              <a:latin typeface="+mn-ea"/>
              <a:cs typeface="思源黑体 CN Bold" panose="020B0800000000000000" charset="-122"/>
            </a:endParaRPr>
          </a:p>
        </p:txBody>
      </p:sp>
      <p:sp>
        <p:nvSpPr>
          <p:cNvPr id="127" name="Oval 158"/>
          <p:cNvSpPr>
            <a:spLocks noChangeAspect="1"/>
          </p:cNvSpPr>
          <p:nvPr/>
        </p:nvSpPr>
        <p:spPr>
          <a:xfrm flipH="1">
            <a:off x="8835836" y="2979885"/>
            <a:ext cx="647916" cy="648150"/>
          </a:xfrm>
          <a:prstGeom prst="ellipse">
            <a:avLst/>
          </a:pr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+mn-ea"/>
              <a:cs typeface="思源黑体 CN Bold" panose="020B08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bldLvl="0" animBg="1"/>
      <p:bldP spid="102" grpId="0" bldLvl="0" animBg="1"/>
      <p:bldP spid="103" grpId="0" bldLvl="0" animBg="1"/>
      <p:bldP spid="104" grpId="0" bldLvl="0" animBg="1"/>
      <p:bldP spid="105" grpId="0" bldLvl="0" animBg="1"/>
      <p:bldP spid="106" grpId="0" bldLvl="0" animBg="1"/>
      <p:bldP spid="107" grpId="0" bldLvl="0" animBg="1"/>
      <p:bldP spid="108" grpId="0" bldLvl="0" animBg="1"/>
      <p:bldP spid="109" grpId="0" bldLvl="0" animBg="1"/>
      <p:bldP spid="110" grpId="0" bldLvl="0" animBg="1"/>
      <p:bldP spid="111" grpId="0" bldLvl="0" animBg="1"/>
      <p:bldP spid="112" grpId="0" bldLvl="0" animBg="1"/>
      <p:bldP spid="113" grpId="0" bldLvl="0" animBg="1"/>
      <p:bldP spid="114" grpId="0" bldLvl="0" animBg="1"/>
      <p:bldP spid="120" grpId="0" bldLvl="0" animBg="1"/>
      <p:bldP spid="121" grpId="0" bldLvl="0" animBg="1"/>
      <p:bldP spid="122" grpId="0" bldLvl="0" animBg="1"/>
      <p:bldP spid="123" grpId="0" bldLvl="0" animBg="1"/>
      <p:bldP spid="124" grpId="0" bldLvl="0" animBg="1"/>
      <p:bldP spid="125" grpId="0" bldLvl="0" animBg="1"/>
      <p:bldP spid="126" grpId="0" bldLvl="0" animBg="1"/>
      <p:bldP spid="127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75895"/>
            <a:ext cx="3097530" cy="558165"/>
            <a:chOff x="0" y="277"/>
            <a:chExt cx="4878" cy="879"/>
          </a:xfrm>
        </p:grpSpPr>
        <p:sp>
          <p:nvSpPr>
            <p:cNvPr id="14" name="Synergistically utilize technically sound portals with frictionless chains. Dramatically customize…"/>
            <p:cNvSpPr txBox="1"/>
            <p:nvPr/>
          </p:nvSpPr>
          <p:spPr>
            <a:xfrm flipH="1">
              <a:off x="1174" y="397"/>
              <a:ext cx="3704" cy="639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spAutoFit/>
            </a:bodyPr>
            <a:p>
              <a:pPr algn="l" defTabSz="412750" hangingPunct="0">
                <a:lnSpc>
                  <a:spcPct val="120000"/>
                </a:lnSpc>
                <a:defRPr sz="20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pPr>
              <a:r>
                <a:rPr lang="zh-CN" sz="2200" kern="0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年度工作概述</a:t>
              </a:r>
              <a:endParaRPr lang="zh-CN" sz="2200" kern="0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277"/>
              <a:ext cx="901" cy="879"/>
            </a:xfrm>
            <a:prstGeom prst="rect">
              <a:avLst/>
            </a:prstGeom>
            <a:solidFill>
              <a:srgbClr val="464C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</p:grpSp>
      <p:sp>
        <p:nvSpPr>
          <p:cNvPr id="2" name="矩形: 圆角 4"/>
          <p:cNvSpPr/>
          <p:nvPr/>
        </p:nvSpPr>
        <p:spPr>
          <a:xfrm>
            <a:off x="756555" y="2338624"/>
            <a:ext cx="1620000" cy="432000"/>
          </a:xfrm>
          <a:prstGeom prst="roundRect">
            <a:avLst>
              <a:gd name="adj" fmla="val 50000"/>
            </a:avLst>
          </a:pr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indent="0"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添加标题</a:t>
            </a:r>
            <a:endParaRPr lang="zh-CN" altLang="en-US" sz="2000" b="1" noProof="0" dirty="0">
              <a:ln w="0"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</p:txBody>
      </p:sp>
      <p:sp>
        <p:nvSpPr>
          <p:cNvPr id="6" name="矩形: 圆角 5"/>
          <p:cNvSpPr/>
          <p:nvPr/>
        </p:nvSpPr>
        <p:spPr>
          <a:xfrm>
            <a:off x="756555" y="3403247"/>
            <a:ext cx="1620000" cy="432000"/>
          </a:xfrm>
          <a:prstGeom prst="roundRect">
            <a:avLst>
              <a:gd name="adj" fmla="val 50000"/>
            </a:avLst>
          </a:pr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indent="0"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添加标题</a:t>
            </a:r>
            <a:endParaRPr lang="zh-CN" altLang="en-US" sz="2000" b="1" noProof="0" dirty="0">
              <a:ln w="0"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</p:txBody>
      </p:sp>
      <p:sp>
        <p:nvSpPr>
          <p:cNvPr id="3" name="矩形: 圆角 6"/>
          <p:cNvSpPr/>
          <p:nvPr/>
        </p:nvSpPr>
        <p:spPr>
          <a:xfrm>
            <a:off x="756555" y="4467870"/>
            <a:ext cx="1620000" cy="432000"/>
          </a:xfrm>
          <a:prstGeom prst="roundRect">
            <a:avLst>
              <a:gd name="adj" fmla="val 50000"/>
            </a:avLst>
          </a:pr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indent="0"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sz="2000" noProof="0" dirty="0">
                <a:ln w="0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lt"/>
              </a:rPr>
              <a:t>添加标题</a:t>
            </a:r>
            <a:endParaRPr lang="zh-CN" altLang="en-US" sz="2000" b="1" noProof="0" dirty="0">
              <a:ln w="0"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669540" y="2183765"/>
            <a:ext cx="3962400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单击选中文案，修改您需要的文案。单击选中文案，修改您需要的文案。单击选中文案单击选中文案单击选中文案，修改您需要的文案。</a:t>
            </a:r>
            <a:r>
              <a:rPr lang="en-US" altLang="zh-CN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......</a:t>
            </a:r>
            <a:endParaRPr lang="en-US" altLang="zh-CN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69540" y="3248660"/>
            <a:ext cx="3962400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单击选中文案，修改您需要的文案。单击选中文案，修改您需要的文案。单击选中文案单击选中文案单击选中文案，修改您需要的文案。</a:t>
            </a:r>
            <a:r>
              <a:rPr lang="en-US" altLang="zh-CN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......</a:t>
            </a:r>
            <a:endParaRPr lang="en-US" altLang="zh-CN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669540" y="4313555"/>
            <a:ext cx="3962400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algn="l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单击选中文案，修改您需要的文案。单击选中文案，修改您需要的文案。单击选中文案单击选中文案单击选中文案，修改您需要的文案。</a:t>
            </a:r>
            <a:r>
              <a:rPr lang="en-US" altLang="zh-CN" sz="1200" dirty="0">
                <a:solidFill>
                  <a:schemeClr val="tx1"/>
                </a:solidFill>
                <a:latin typeface="思源黑体 Light" panose="020B0300000000000000" charset="-122"/>
                <a:ea typeface="思源黑体 Light" panose="020B0300000000000000" charset="-122"/>
                <a:cs typeface="+mn-ea"/>
                <a:sym typeface="+mn-lt"/>
              </a:rPr>
              <a:t>......</a:t>
            </a:r>
            <a:endParaRPr lang="en-US" altLang="zh-CN" sz="1200" dirty="0">
              <a:solidFill>
                <a:schemeClr val="tx1"/>
              </a:solidFill>
              <a:latin typeface="思源黑体 Light" panose="020B0300000000000000" charset="-122"/>
              <a:ea typeface="思源黑体 Light" panose="020B0300000000000000" charset="-122"/>
              <a:cs typeface="+mn-ea"/>
              <a:sym typeface="+mn-lt"/>
            </a:endParaRPr>
          </a:p>
        </p:txBody>
      </p:sp>
      <p:pic>
        <p:nvPicPr>
          <p:cNvPr id="20" name="图片占位符 10" descr="E:\PPT\千图网\素材\商务\500657979.jpg500657979"/>
          <p:cNvPicPr>
            <a:picLocks noGrp="1"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096125" y="2145030"/>
            <a:ext cx="4422140" cy="2948305"/>
          </a:xfrm>
          <a:custGeom>
            <a:avLst/>
            <a:gdLst>
              <a:gd name="connsiteX0" fmla="*/ 0 w 3448050"/>
              <a:gd name="connsiteY0" fmla="*/ 0 h 2162175"/>
              <a:gd name="connsiteX1" fmla="*/ 3448050 w 3448050"/>
              <a:gd name="connsiteY1" fmla="*/ 0 h 2162175"/>
              <a:gd name="connsiteX2" fmla="*/ 3448050 w 3448050"/>
              <a:gd name="connsiteY2" fmla="*/ 2162175 h 2162175"/>
              <a:gd name="connsiteX3" fmla="*/ 0 w 3448050"/>
              <a:gd name="connsiteY3" fmla="*/ 2162175 h 216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8050" h="2162175">
                <a:moveTo>
                  <a:pt x="0" y="0"/>
                </a:moveTo>
                <a:lnTo>
                  <a:pt x="3448050" y="0"/>
                </a:lnTo>
                <a:lnTo>
                  <a:pt x="3448050" y="2162175"/>
                </a:lnTo>
                <a:lnTo>
                  <a:pt x="0" y="2162175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6" grpId="0" bldLvl="0" animBg="1"/>
      <p:bldP spid="3" grpId="0" bldLvl="0" animBg="1"/>
      <p:bldP spid="10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/>
        </p:nvSpPr>
        <p:spPr>
          <a:xfrm flipH="1">
            <a:off x="0" y="-1270"/>
            <a:ext cx="5017770" cy="46355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902" h="7300">
                <a:moveTo>
                  <a:pt x="55" y="0"/>
                </a:moveTo>
                <a:lnTo>
                  <a:pt x="7890" y="0"/>
                </a:lnTo>
                <a:lnTo>
                  <a:pt x="7890" y="3087"/>
                </a:lnTo>
                <a:lnTo>
                  <a:pt x="7895" y="3092"/>
                </a:lnTo>
                <a:lnTo>
                  <a:pt x="7902" y="3099"/>
                </a:lnTo>
                <a:lnTo>
                  <a:pt x="7902" y="6571"/>
                </a:lnTo>
                <a:lnTo>
                  <a:pt x="7895" y="6578"/>
                </a:lnTo>
                <a:cubicBezTo>
                  <a:pt x="7449" y="7024"/>
                  <a:pt x="6833" y="7300"/>
                  <a:pt x="6152" y="7300"/>
                </a:cubicBezTo>
                <a:cubicBezTo>
                  <a:pt x="5429" y="7300"/>
                  <a:pt x="4778" y="6989"/>
                  <a:pt x="4327" y="6492"/>
                </a:cubicBezTo>
                <a:lnTo>
                  <a:pt x="4323" y="6487"/>
                </a:lnTo>
                <a:lnTo>
                  <a:pt x="4319" y="6487"/>
                </a:lnTo>
                <a:lnTo>
                  <a:pt x="4304" y="6462"/>
                </a:lnTo>
                <a:cubicBezTo>
                  <a:pt x="3900" y="5798"/>
                  <a:pt x="3170" y="5354"/>
                  <a:pt x="2337" y="5354"/>
                </a:cubicBezTo>
                <a:cubicBezTo>
                  <a:pt x="1979" y="5354"/>
                  <a:pt x="1641" y="5435"/>
                  <a:pt x="1339" y="5581"/>
                </a:cubicBezTo>
                <a:lnTo>
                  <a:pt x="1294" y="5603"/>
                </a:lnTo>
                <a:lnTo>
                  <a:pt x="1296" y="5602"/>
                </a:lnTo>
                <a:cubicBezTo>
                  <a:pt x="1735" y="5183"/>
                  <a:pt x="2009" y="4592"/>
                  <a:pt x="2009" y="3937"/>
                </a:cubicBezTo>
                <a:cubicBezTo>
                  <a:pt x="2009" y="3202"/>
                  <a:pt x="1665" y="2548"/>
                  <a:pt x="1129" y="2127"/>
                </a:cubicBezTo>
                <a:lnTo>
                  <a:pt x="1112" y="2114"/>
                </a:lnTo>
                <a:lnTo>
                  <a:pt x="1112" y="2101"/>
                </a:lnTo>
                <a:lnTo>
                  <a:pt x="1095" y="2094"/>
                </a:lnTo>
                <a:lnTo>
                  <a:pt x="1073" y="2084"/>
                </a:lnTo>
                <a:lnTo>
                  <a:pt x="1040" y="2060"/>
                </a:lnTo>
                <a:cubicBezTo>
                  <a:pt x="935" y="1986"/>
                  <a:pt x="823" y="1919"/>
                  <a:pt x="706" y="1863"/>
                </a:cubicBezTo>
                <a:lnTo>
                  <a:pt x="690" y="1856"/>
                </a:lnTo>
                <a:lnTo>
                  <a:pt x="678" y="1846"/>
                </a:lnTo>
                <a:cubicBezTo>
                  <a:pt x="265" y="1517"/>
                  <a:pt x="0" y="1010"/>
                  <a:pt x="0" y="442"/>
                </a:cubicBezTo>
                <a:cubicBezTo>
                  <a:pt x="0" y="302"/>
                  <a:pt x="16" y="167"/>
                  <a:pt x="46" y="36"/>
                </a:cubicBezTo>
                <a:lnTo>
                  <a:pt x="5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pic>
        <p:nvPicPr>
          <p:cNvPr id="2" name="图片 1" descr="E:\PPT\PPT\图\元素5 拷贝.png元素5 拷贝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119505" y="1356360"/>
            <a:ext cx="5078095" cy="419862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7017385" y="1593850"/>
            <a:ext cx="1155700" cy="188595"/>
            <a:chOff x="1435" y="2010"/>
            <a:chExt cx="3416" cy="558"/>
          </a:xfrm>
          <a:solidFill>
            <a:srgbClr val="464CEF"/>
          </a:solidFill>
        </p:grpSpPr>
        <p:sp>
          <p:nvSpPr>
            <p:cNvPr id="11" name="等腰三角形 10"/>
            <p:cNvSpPr/>
            <p:nvPr/>
          </p:nvSpPr>
          <p:spPr>
            <a:xfrm rot="5400000">
              <a:off x="137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5400000">
              <a:off x="1970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2566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等腰三角形 16"/>
            <p:cNvSpPr/>
            <p:nvPr/>
          </p:nvSpPr>
          <p:spPr>
            <a:xfrm rot="5400000">
              <a:off x="3162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等腰三角形 17"/>
            <p:cNvSpPr/>
            <p:nvPr/>
          </p:nvSpPr>
          <p:spPr>
            <a:xfrm rot="5400000">
              <a:off x="3758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5400000">
              <a:off x="4354" y="2071"/>
              <a:ext cx="559" cy="437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6926580" y="2948305"/>
            <a:ext cx="49263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412750" hangingPunct="0">
              <a:lnSpc>
                <a:spcPct val="10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6000" kern="0" dirty="0"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rPr>
              <a:t>工作完成情况</a:t>
            </a:r>
            <a:endParaRPr lang="zh-CN" altLang="en-US" sz="6000" b="1" kern="0" dirty="0" smtClean="0">
              <a:solidFill>
                <a:schemeClr val="tx1">
                  <a:lumMod val="85000"/>
                  <a:lumOff val="15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047865" y="2132965"/>
            <a:ext cx="2988310" cy="558165"/>
          </a:xfrm>
          <a:prstGeom prst="rect">
            <a:avLst/>
          </a:prstGeom>
          <a:solidFill>
            <a:srgbClr val="464CEF"/>
          </a:solidFill>
          <a:ln>
            <a:solidFill>
              <a:srgbClr val="464C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 spc="300" dirty="0" smtClean="0">
                <a:solidFill>
                  <a:schemeClr val="bg1"/>
                </a:solidFill>
                <a:effectLst>
                  <a:outerShdw blurRad="254000" dist="101600" dir="5400000" algn="ctr" rotWithShape="0">
                    <a:srgbClr val="000000">
                      <a:alpha val="15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rPr>
              <a:t>PART 02</a:t>
            </a:r>
            <a:endParaRPr lang="en-US" altLang="zh-CN" sz="2800" spc="300" dirty="0" smtClean="0">
              <a:solidFill>
                <a:schemeClr val="bg1"/>
              </a:solidFill>
              <a:effectLst>
                <a:outerShdw blurRad="254000" dist="101600" dir="5400000" algn="ctr" rotWithShape="0">
                  <a:srgbClr val="000000">
                    <a:alpha val="15000"/>
                  </a:srgbClr>
                </a:outerShdw>
              </a:effectLst>
              <a:latin typeface="思源黑体 CN Bold" panose="020B0800000000000000" charset="-122"/>
              <a:ea typeface="思源黑体 CN Bold" panose="020B0800000000000000" charset="-122"/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 flipH="1">
            <a:off x="6830695" y="4218305"/>
            <a:ext cx="5361305" cy="224790"/>
          </a:xfrm>
          <a:custGeom>
            <a:avLst/>
            <a:gdLst>
              <a:gd name="it" fmla="*/ h 7 12"/>
              <a:gd name="ir" fmla="*/ w 7 12"/>
              <a:gd name="ib" fmla="*/ h 11 12"/>
            </a:gdLst>
            <a:ahLst/>
            <a:cxnLst>
              <a:cxn ang="3">
                <a:pos x="l" y="t"/>
              </a:cxn>
              <a:cxn ang="cd2">
                <a:pos x="l" y="vc"/>
              </a:cxn>
              <a:cxn ang="cd4">
                <a:pos x="l" y="b"/>
              </a:cxn>
              <a:cxn ang="cd4">
                <a:pos x="hc" y="b"/>
              </a:cxn>
              <a:cxn ang="cd4">
                <a:pos x="r" y="b"/>
              </a:cxn>
              <a:cxn ang="0">
                <a:pos x="hc" y="vc"/>
              </a:cxn>
            </a:cxnLst>
            <a:rect l="l" t="t" r="r" b="b"/>
            <a:pathLst>
              <a:path w="17864" h="668">
                <a:moveTo>
                  <a:pt x="0" y="0"/>
                </a:moveTo>
                <a:lnTo>
                  <a:pt x="17073" y="0"/>
                </a:lnTo>
                <a:lnTo>
                  <a:pt x="17864" y="668"/>
                </a:lnTo>
                <a:lnTo>
                  <a:pt x="17073" y="668"/>
                </a:lnTo>
                <a:lnTo>
                  <a:pt x="0" y="668"/>
                </a:lnTo>
                <a:lnTo>
                  <a:pt x="0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4" name="任意多边形 63"/>
          <p:cNvSpPr/>
          <p:nvPr/>
        </p:nvSpPr>
        <p:spPr>
          <a:xfrm flipH="1">
            <a:off x="11071860" y="0"/>
            <a:ext cx="1120140" cy="103632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764" h="1632">
                <a:moveTo>
                  <a:pt x="1025" y="0"/>
                </a:moveTo>
                <a:lnTo>
                  <a:pt x="1758" y="0"/>
                </a:lnTo>
                <a:lnTo>
                  <a:pt x="1760" y="16"/>
                </a:lnTo>
                <a:cubicBezTo>
                  <a:pt x="1763" y="54"/>
                  <a:pt x="1764" y="93"/>
                  <a:pt x="1764" y="132"/>
                </a:cubicBezTo>
                <a:cubicBezTo>
                  <a:pt x="1764" y="960"/>
                  <a:pt x="1092" y="1632"/>
                  <a:pt x="264" y="1632"/>
                </a:cubicBezTo>
                <a:cubicBezTo>
                  <a:pt x="186" y="1632"/>
                  <a:pt x="109" y="1626"/>
                  <a:pt x="35" y="1615"/>
                </a:cubicBezTo>
                <a:lnTo>
                  <a:pt x="0" y="1609"/>
                </a:lnTo>
                <a:lnTo>
                  <a:pt x="0" y="859"/>
                </a:lnTo>
                <a:lnTo>
                  <a:pt x="16" y="864"/>
                </a:lnTo>
                <a:cubicBezTo>
                  <a:pt x="93" y="890"/>
                  <a:pt x="177" y="905"/>
                  <a:pt x="264" y="905"/>
                </a:cubicBezTo>
                <a:cubicBezTo>
                  <a:pt x="690" y="905"/>
                  <a:pt x="1037" y="558"/>
                  <a:pt x="1037" y="132"/>
                </a:cubicBezTo>
                <a:cubicBezTo>
                  <a:pt x="1037" y="91"/>
                  <a:pt x="1034" y="52"/>
                  <a:pt x="1028" y="14"/>
                </a:cubicBezTo>
                <a:lnTo>
                  <a:pt x="1025" y="0"/>
                </a:lnTo>
                <a:close/>
              </a:path>
            </a:pathLst>
          </a:custGeom>
          <a:solidFill>
            <a:srgbClr val="464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5" name="任意多边形 64"/>
          <p:cNvSpPr/>
          <p:nvPr/>
        </p:nvSpPr>
        <p:spPr>
          <a:xfrm>
            <a:off x="8265007" y="6176010"/>
            <a:ext cx="1528116" cy="681990"/>
          </a:xfrm>
          <a:custGeom>
            <a:avLst/>
            <a:gdLst>
              <a:gd name="adj" fmla="val 24237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2406" h="1074">
                <a:moveTo>
                  <a:pt x="1203" y="0"/>
                </a:moveTo>
                <a:cubicBezTo>
                  <a:pt x="1820" y="0"/>
                  <a:pt x="2329" y="461"/>
                  <a:pt x="2405" y="1057"/>
                </a:cubicBezTo>
                <a:lnTo>
                  <a:pt x="2406" y="1074"/>
                </a:lnTo>
                <a:lnTo>
                  <a:pt x="1812" y="1074"/>
                </a:lnTo>
                <a:lnTo>
                  <a:pt x="1808" y="1055"/>
                </a:lnTo>
                <a:cubicBezTo>
                  <a:pt x="1738" y="786"/>
                  <a:pt x="1494" y="587"/>
                  <a:pt x="1203" y="587"/>
                </a:cubicBezTo>
                <a:cubicBezTo>
                  <a:pt x="912" y="587"/>
                  <a:pt x="668" y="786"/>
                  <a:pt x="599" y="1055"/>
                </a:cubicBezTo>
                <a:lnTo>
                  <a:pt x="595" y="1074"/>
                </a:lnTo>
                <a:lnTo>
                  <a:pt x="0" y="1074"/>
                </a:lnTo>
                <a:lnTo>
                  <a:pt x="2" y="1057"/>
                </a:lnTo>
                <a:cubicBezTo>
                  <a:pt x="78" y="461"/>
                  <a:pt x="587" y="0"/>
                  <a:pt x="120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animBg="1"/>
      <p:bldP spid="21" grpId="0" bldLvl="0" animBg="1"/>
      <p:bldP spid="21" grpId="1" animBg="1"/>
      <p:bldP spid="20" grpId="0"/>
      <p:bldP spid="20" grpId="1"/>
      <p:bldP spid="22" grpId="0" bldLvl="0" animBg="1"/>
      <p:bldP spid="22" grpId="1" animBg="1"/>
      <p:bldP spid="64" grpId="0" bldLvl="0" animBg="1"/>
      <p:bldP spid="64" grpId="1" animBg="1"/>
      <p:bldP spid="65" grpId="0" bldLvl="0" animBg="1"/>
      <p:bldP spid="65" grpId="1" animBg="1"/>
    </p:bldLst>
  </p:timing>
</p:sld>
</file>

<file path=ppt/tags/tag1.xml><?xml version="1.0" encoding="utf-8"?>
<p:tagLst xmlns:p="http://schemas.openxmlformats.org/presentationml/2006/main">
  <p:tag name="PA" val="v5.2.9"/>
  <p:tag name="RESOURCELIBID_ANIM" val="460"/>
</p:tagLst>
</file>

<file path=ppt/tags/tag2.xml><?xml version="1.0" encoding="utf-8"?>
<p:tagLst xmlns:p="http://schemas.openxmlformats.org/presentationml/2006/main">
  <p:tag name="PA" val="v5.2.9"/>
  <p:tag name="RESOURCELIBID_ANIM" val="460"/>
</p:tagLst>
</file>

<file path=ppt/tags/tag3.xml><?xml version="1.0" encoding="utf-8"?>
<p:tagLst xmlns:p="http://schemas.openxmlformats.org/presentationml/2006/main">
  <p:tag name="KSO_WPP_MARK_KEY" val="bdef3d22-fdd1-473c-a832-0781abcbc5cb"/>
  <p:tag name="COMMONDATA" val="eyJoZGlkIjoiNTM2NjQwMTVmNDUxODBmMDc5ODRiMDk0MjUwMjIxZjIifQ==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cmnkgjc">
      <a:majorFont>
        <a:latin typeface="思源黑体 CN Bold"/>
        <a:ea typeface="思源黑体 CN Bold"/>
        <a:cs typeface=""/>
      </a:majorFont>
      <a:minorFont>
        <a:latin typeface="思源黑体 CN Bold"/>
        <a:ea typeface="思源黑体 CN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Bold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Bold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4072</Words>
  <Application>WPS 演示</Application>
  <PresentationFormat>宽屏</PresentationFormat>
  <Paragraphs>408</Paragraphs>
  <Slides>25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53" baseType="lpstr">
      <vt:lpstr>Arial</vt:lpstr>
      <vt:lpstr>宋体</vt:lpstr>
      <vt:lpstr>Wingdings</vt:lpstr>
      <vt:lpstr>思源黑体 CN Bold</vt:lpstr>
      <vt:lpstr>Roboto Bold</vt:lpstr>
      <vt:lpstr>Roboto</vt:lpstr>
      <vt:lpstr>思源黑体 CN Light</vt:lpstr>
      <vt:lpstr>思源黑体 Heavy</vt:lpstr>
      <vt:lpstr>Calibri</vt:lpstr>
      <vt:lpstr>思源黑体 Light</vt:lpstr>
      <vt:lpstr>Arial</vt:lpstr>
      <vt:lpstr>Neris Thin</vt:lpstr>
      <vt:lpstr>微软雅黑</vt:lpstr>
      <vt:lpstr>Arial Unicode MS</vt:lpstr>
      <vt:lpstr>思源黑体 Medium</vt:lpstr>
      <vt:lpstr>Montserrat Bold</vt:lpstr>
      <vt:lpstr>Montserrat Semi Bold</vt:lpstr>
      <vt:lpstr>Calibri</vt:lpstr>
      <vt:lpstr>幼圆</vt:lpstr>
      <vt:lpstr>Roboto Regular</vt:lpstr>
      <vt:lpstr>Lato Regular</vt:lpstr>
      <vt:lpstr>Lato</vt:lpstr>
      <vt:lpstr>思源黑体 Bold</vt:lpstr>
      <vt:lpstr>黑体</vt:lpstr>
      <vt:lpstr>Source Han Sans CN</vt:lpstr>
      <vt:lpstr>思源黑体</vt:lpstr>
      <vt:lpstr>HanaMin</vt:lpstr>
      <vt:lpstr>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RAy</cp:lastModifiedBy>
  <cp:revision>6</cp:revision>
  <dcterms:created xsi:type="dcterms:W3CDTF">2022-11-23T08:19:00Z</dcterms:created>
  <dcterms:modified xsi:type="dcterms:W3CDTF">2022-11-27T10:14:05Z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5351210A1A804999A3667E27B04D7008</vt:lpwstr>
  </property>
  <property fmtid="{D5CDD505-2E9C-101B-9397-08002B2CF9AE}" pid="3" name="KSOProductBuildVer">
    <vt:lpwstr>2052-11.1.0.12763</vt:lpwstr>
  </property>
</Properties>
</file>

<file path=docProps/thumbnail.jpeg>
</file>